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7" r:id="rId5"/>
    <p:sldId id="260" r:id="rId6"/>
    <p:sldId id="259" r:id="rId7"/>
    <p:sldId id="261" r:id="rId8"/>
    <p:sldId id="262" r:id="rId9"/>
    <p:sldId id="266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2018-11-06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2018-11-06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2018-11-06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2018-11-06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l-PL" sz="8000" b="1" dirty="0" smtClean="0">
                <a:latin typeface="Times New Roman" pitchFamily="18" charset="0"/>
                <a:cs typeface="Times New Roman" pitchFamily="18" charset="0"/>
              </a:rPr>
              <a:t>DZIEŃ JEŻA </a:t>
            </a:r>
            <a:endParaRPr lang="pl-PL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43240" y="6215082"/>
            <a:ext cx="2357454" cy="495288"/>
          </a:xfrm>
        </p:spPr>
        <p:txBody>
          <a:bodyPr>
            <a:normAutofit fontScale="550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Opracowanie: Agnieszka Chudzik </a:t>
            </a:r>
            <a:endParaRPr lang="pl-PL" dirty="0"/>
          </a:p>
        </p:txBody>
      </p:sp>
      <p:pic>
        <p:nvPicPr>
          <p:cNvPr id="1026" name="Picture 2" descr="C:\Users\aga\Desktop\jeż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571744"/>
            <a:ext cx="2831268" cy="3567078"/>
          </a:xfrm>
          <a:prstGeom prst="rect">
            <a:avLst/>
          </a:prstGeom>
          <a:noFill/>
        </p:spPr>
      </p:pic>
      <p:pic>
        <p:nvPicPr>
          <p:cNvPr id="1027" name="Picture 3" descr="C:\Users\aga\Desktop\materiały dydaktyczne stałe\DZIEŃ JEŻA\jeż  leś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928934"/>
            <a:ext cx="2110156" cy="2901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786742" cy="4286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                         </a:t>
            </a: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Jeż </a:t>
            </a:r>
            <a:endParaRPr lang="pl-PL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ga\Desktop\materiały dydaktyczne stałe\DZIEŃ JEŻA\jez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000528" cy="2787465"/>
          </a:xfrm>
          <a:prstGeom prst="rect">
            <a:avLst/>
          </a:prstGeom>
          <a:noFill/>
        </p:spPr>
      </p:pic>
      <p:pic>
        <p:nvPicPr>
          <p:cNvPr id="1027" name="Picture 3" descr="C:\Users\aga\Desktop\materiały dydaktyczne stałe\DZIEŃ JEŻA\Ушастый-ёж-лат.-Hemiechinus-auri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5686" y="4000504"/>
            <a:ext cx="4288925" cy="2857496"/>
          </a:xfrm>
          <a:prstGeom prst="rect">
            <a:avLst/>
          </a:prstGeom>
          <a:noFill/>
        </p:spPr>
      </p:pic>
      <p:pic>
        <p:nvPicPr>
          <p:cNvPr id="1029" name="Picture 5" descr="C:\Users\aga\Desktop\OsFktkqTURBXy84YjI4M2YwMDc1MzI3ZjhkYzdiZjRmMmVkZDVkYTRiZC5qcGVnk5UDAMyNzQ_VzQjnkwXNAxTNAbyVB9kyL3B1bHNjbXMvTURBXy8xNDBiMWNmZTdmMGFjNTJlZGMwMTBkNzA5NzhlODRiZS5wbmcAw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071546"/>
            <a:ext cx="3000396" cy="2774392"/>
          </a:xfrm>
          <a:prstGeom prst="rect">
            <a:avLst/>
          </a:prstGeom>
          <a:noFill/>
        </p:spPr>
      </p:pic>
      <p:pic>
        <p:nvPicPr>
          <p:cNvPr id="1030" name="Picture 6" descr="C:\Users\aga\Desktop\materiały dydaktyczne stałe\DZIEŃ JEŻA\jezy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2844" y="274320"/>
            <a:ext cx="90011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Jak długo  żyje jeż oraz ile rodzi młodych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aga\Desktop\materiały dydaktyczne stałe\DZIEŃ JEŻA\e0278_04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71942"/>
            <a:ext cx="1557449" cy="2162157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14282" y="1643050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Jeż żyje  do 15 lat </a:t>
            </a:r>
          </a:p>
          <a:p>
            <a:endParaRPr lang="pl-PL" dirty="0" smtClean="0"/>
          </a:p>
          <a:p>
            <a:r>
              <a:rPr lang="pl-PL" dirty="0" smtClean="0"/>
              <a:t>R</a:t>
            </a:r>
            <a:r>
              <a:rPr lang="pl-PL" dirty="0" smtClean="0"/>
              <a:t>odzi od 2 – 10 młodych   </a:t>
            </a:r>
            <a:endParaRPr lang="pl-PL" dirty="0"/>
          </a:p>
        </p:txBody>
      </p:sp>
      <p:pic>
        <p:nvPicPr>
          <p:cNvPr id="3077" name="Picture 5" descr="Znalezione obrazy dla zapytania jeÅ¼ i mÅo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857364"/>
            <a:ext cx="6357982" cy="4773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72644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Zapraszamy na film edukacyjny </a:t>
            </a:r>
            <a:br>
              <a:rPr lang="pl-PL" dirty="0" smtClean="0"/>
            </a:br>
            <a:r>
              <a:rPr lang="pl-PL" dirty="0" smtClean="0"/>
              <a:t>kiedy jeż </a:t>
            </a:r>
            <a:r>
              <a:rPr lang="pl-PL" smtClean="0"/>
              <a:t>potrzebuje pomocy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1700" dirty="0" smtClean="0"/>
              <a:t>https://www.youtube.com/watch?v=adGeqwV5R7Q&amp;feature=youtu.be&amp;fbclid=IwAR3T0ZbNXdvu4UUo2kESPlsms2bLs_pon8e5XnQSFnOv60q9LIUz4b-K97A</a:t>
            </a:r>
            <a:endParaRPr lang="pl-PL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643042" y="357166"/>
            <a:ext cx="6500858" cy="107157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Jeże  - krótkie informacje 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0034" y="1571612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Polsce występują 2 gatunki jeży: </a:t>
            </a:r>
          </a:p>
          <a:p>
            <a:r>
              <a:rPr lang="pl-PL" dirty="0" smtClean="0"/>
              <a:t>wschodni i europejski ( gł. na Śląsku)</a:t>
            </a:r>
          </a:p>
          <a:p>
            <a:endParaRPr lang="pl-PL" dirty="0" smtClean="0"/>
          </a:p>
          <a:p>
            <a:r>
              <a:rPr lang="pl-PL" dirty="0" smtClean="0"/>
              <a:t>Jeż to największy ssak owadożerny </a:t>
            </a:r>
          </a:p>
          <a:p>
            <a:endParaRPr lang="pl-PL" dirty="0"/>
          </a:p>
        </p:txBody>
      </p:sp>
      <p:pic>
        <p:nvPicPr>
          <p:cNvPr id="3074" name="Picture 2" descr="C:\Users\aga\Desktop\materiały dydaktyczne stałe\DZIEŃ JEŻA\jezy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496"/>
            <a:ext cx="3968747" cy="2976560"/>
          </a:xfrm>
          <a:prstGeom prst="rect">
            <a:avLst/>
          </a:prstGeom>
          <a:noFill/>
        </p:spPr>
      </p:pic>
      <p:pic>
        <p:nvPicPr>
          <p:cNvPr id="3075" name="Picture 3" descr="C:\Users\aga\Desktop\depositphotos_13783943-stock-illustration-cartoon-hedgeh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2747572" cy="2805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143800" cy="1143000"/>
          </a:xfrm>
        </p:spPr>
        <p:txBody>
          <a:bodyPr>
            <a:noAutofit/>
          </a:bodyPr>
          <a:lstStyle/>
          <a:p>
            <a:r>
              <a:rPr lang="pl-PL" sz="6000" b="1" dirty="0" smtClean="0">
                <a:latin typeface="Times New Roman" pitchFamily="18" charset="0"/>
                <a:cs typeface="Times New Roman" pitchFamily="18" charset="0"/>
              </a:rPr>
              <a:t>Jak wygląda jeż ? </a:t>
            </a:r>
            <a:br>
              <a:rPr lang="pl-PL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7158" y="2000240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Szarobrunatne kolce na grzbiecie</a:t>
            </a:r>
          </a:p>
          <a:p>
            <a:pPr marL="342900" indent="-342900">
              <a:buAutoNum type="arabicPeriod"/>
            </a:pPr>
            <a:r>
              <a:rPr lang="pl-PL" dirty="0" smtClean="0"/>
              <a:t>Biało – szare futerko </a:t>
            </a:r>
          </a:p>
          <a:p>
            <a:pPr marL="342900" indent="-342900">
              <a:buAutoNum type="arabicPeriod"/>
            </a:pPr>
            <a:r>
              <a:rPr lang="pl-PL" dirty="0" smtClean="0"/>
              <a:t>Malutkie oczy </a:t>
            </a:r>
          </a:p>
          <a:p>
            <a:pPr marL="342900" indent="-342900">
              <a:buAutoNum type="arabicPeriod"/>
            </a:pPr>
            <a:r>
              <a:rPr lang="pl-PL" dirty="0" smtClean="0"/>
              <a:t>Krótkie zaokrąglone uszy</a:t>
            </a:r>
          </a:p>
          <a:p>
            <a:pPr marL="342900" indent="-342900">
              <a:buAutoNum type="arabicPeriod"/>
            </a:pPr>
            <a:r>
              <a:rPr lang="pl-PL" dirty="0" smtClean="0"/>
              <a:t>Bardzo króciutki ogonek  </a:t>
            </a:r>
          </a:p>
        </p:txBody>
      </p:sp>
      <p:pic>
        <p:nvPicPr>
          <p:cNvPr id="2050" name="Picture 2" descr="C:\Users\aga\Desktop\materiały dydaktyczne stałe\DZIEŃ JEŻA\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14620"/>
            <a:ext cx="4552160" cy="3171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0"/>
            <a:ext cx="7470648" cy="1143000"/>
          </a:xfrm>
        </p:spPr>
        <p:txBody>
          <a:bodyPr/>
          <a:lstStyle/>
          <a:p>
            <a:r>
              <a:rPr lang="pl-PL" dirty="0" smtClean="0"/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Kolce jeża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Znalezione obrazy dla zapytania kolce jeÅ¼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215370" cy="4633982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714348" y="592933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Kolce jeża są przekształconymi włosami, z funkcji ochraniającej przed utratą ciepła przekształciły się w funkcję obronną – kolce 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Gdzie można spotkać jeża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Znalezione obrazy dla zapytania las obrazek dzie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4200061" cy="2143140"/>
          </a:xfrm>
          <a:prstGeom prst="rect">
            <a:avLst/>
          </a:prstGeom>
          <a:noFill/>
        </p:spPr>
      </p:pic>
      <p:pic>
        <p:nvPicPr>
          <p:cNvPr id="17414" name="Picture 6" descr="Znalezione obrazy dla zapytania park obrazek dziec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71942"/>
            <a:ext cx="3214710" cy="2234762"/>
          </a:xfrm>
          <a:prstGeom prst="rect">
            <a:avLst/>
          </a:prstGeom>
          <a:noFill/>
        </p:spPr>
      </p:pic>
      <p:pic>
        <p:nvPicPr>
          <p:cNvPr id="17416" name="Picture 8" descr="Znalezione obrazy dla zapytania ogrÃ³dki przydomowe trawiaste  obrazek dziec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43380"/>
            <a:ext cx="2643206" cy="1764979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857356" y="350043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lasy liściaste 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500694" y="64886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park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00034" y="585789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Ogródek przydomowy</a:t>
            </a:r>
            <a:endParaRPr lang="pl-PL" dirty="0"/>
          </a:p>
        </p:txBody>
      </p:sp>
      <p:pic>
        <p:nvPicPr>
          <p:cNvPr id="17418" name="Picture 10" descr="Podobny obra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428736"/>
            <a:ext cx="2193925" cy="219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14546" y="0"/>
            <a:ext cx="6572296" cy="1571628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pl-PL" sz="6000" b="1" dirty="0" smtClean="0">
                <a:latin typeface="Times New Roman" pitchFamily="18" charset="0"/>
                <a:cs typeface="Times New Roman" pitchFamily="18" charset="0"/>
              </a:rPr>
              <a:t>Pożywienie jeża </a:t>
            </a:r>
            <a:r>
              <a:rPr lang="pl-PL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5400" dirty="0" smtClean="0">
                <a:latin typeface="Times New Roman" pitchFamily="18" charset="0"/>
                <a:cs typeface="Times New Roman" pitchFamily="18" charset="0"/>
              </a:rPr>
            </a:br>
            <a:endParaRPr lang="pl-PL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596" y="2714620"/>
            <a:ext cx="371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robaki ziemne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ślimaki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owady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płazy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jaja ptasie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grzyby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owoce </a:t>
            </a:r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pic>
        <p:nvPicPr>
          <p:cNvPr id="4098" name="Picture 2" descr="Znalezione obrazy dla zapytania Ålimak obraz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43636" y="4301477"/>
            <a:ext cx="2571768" cy="1791833"/>
          </a:xfrm>
          <a:prstGeom prst="rect">
            <a:avLst/>
          </a:prstGeom>
          <a:noFill/>
        </p:spPr>
      </p:pic>
      <p:pic>
        <p:nvPicPr>
          <p:cNvPr id="4100" name="Picture 4" descr="Znalezione obrazy dla zapytania grzyby  obraz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72074"/>
            <a:ext cx="2428892" cy="1625981"/>
          </a:xfrm>
          <a:prstGeom prst="rect">
            <a:avLst/>
          </a:prstGeom>
          <a:noFill/>
        </p:spPr>
      </p:pic>
      <p:pic>
        <p:nvPicPr>
          <p:cNvPr id="4102" name="Picture 6" descr="Znalezione obrazy dla zapytania dÅ¼dÅ¼ownica obrazek dzie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428736"/>
            <a:ext cx="2571768" cy="2571768"/>
          </a:xfrm>
          <a:prstGeom prst="rect">
            <a:avLst/>
          </a:prstGeom>
          <a:noFill/>
        </p:spPr>
      </p:pic>
      <p:pic>
        <p:nvPicPr>
          <p:cNvPr id="4104" name="Picture 8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500174"/>
            <a:ext cx="2895563" cy="2171672"/>
          </a:xfrm>
          <a:prstGeom prst="rect">
            <a:avLst/>
          </a:prstGeom>
          <a:noFill/>
        </p:spPr>
      </p:pic>
      <p:pic>
        <p:nvPicPr>
          <p:cNvPr id="4106" name="Picture 10" descr="Podobny obra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357694"/>
            <a:ext cx="2357454" cy="2180329"/>
          </a:xfrm>
          <a:prstGeom prst="rect">
            <a:avLst/>
          </a:prstGeom>
          <a:noFill/>
        </p:spPr>
      </p:pic>
      <p:pic>
        <p:nvPicPr>
          <p:cNvPr id="4108" name="Picture 12" descr="C:\Users\aga\Desktop\materiały dydaktyczne stałe\DZIEŃ JEŻA\urocza-dziecko-je-mienia-pieczarka-683712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85728"/>
            <a:ext cx="1655763" cy="222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Gdzie mieszkają jeże i co robią zimą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Znalezione obrazy dla zapytania nora jeÅ¼a obrazek dzie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910" y="1571612"/>
            <a:ext cx="2139796" cy="142876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571472" y="314324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norka jeża </a:t>
            </a:r>
            <a:endParaRPr lang="pl-PL" dirty="0"/>
          </a:p>
        </p:txBody>
      </p:sp>
      <p:pic>
        <p:nvPicPr>
          <p:cNvPr id="18436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43240" y="1357298"/>
            <a:ext cx="2609811" cy="1957358"/>
          </a:xfrm>
          <a:prstGeom prst="rect">
            <a:avLst/>
          </a:prstGeom>
          <a:noFill/>
        </p:spPr>
      </p:pic>
      <p:pic>
        <p:nvPicPr>
          <p:cNvPr id="18438" name="Picture 6" descr="Znalezione obrazy dla zapytania jeÅ¼ pod liÅm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3062904" cy="1928826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857224" y="600076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Pod konarami drzew </a:t>
            </a:r>
            <a:endParaRPr lang="pl-PL" dirty="0"/>
          </a:p>
        </p:txBody>
      </p:sp>
      <p:pic>
        <p:nvPicPr>
          <p:cNvPr id="18440" name="Picture 8" descr="Znalezione obrazy dla zapytania sterta jesiennych liÅc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214818"/>
            <a:ext cx="2570512" cy="171451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4214810" y="592933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Kopiec liści </a:t>
            </a:r>
            <a:endParaRPr lang="pl-PL" dirty="0"/>
          </a:p>
        </p:txBody>
      </p:sp>
      <p:pic>
        <p:nvPicPr>
          <p:cNvPr id="18442" name="Picture 10" descr="Podobny obra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428736"/>
            <a:ext cx="2500330" cy="2500330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7072330" y="421481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Dom dla jeża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643702" y="5715016"/>
            <a:ext cx="2500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Jeża zasypiają w październiku a budzą się w kwietniu 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</a:t>
            </a:r>
            <a:r>
              <a:rPr lang="pl-PL" sz="6000" b="1" dirty="0" smtClean="0">
                <a:latin typeface="Times New Roman" pitchFamily="18" charset="0"/>
                <a:cs typeface="Times New Roman" pitchFamily="18" charset="0"/>
              </a:rPr>
              <a:t>Mały jeż </a:t>
            </a:r>
            <a:endParaRPr lang="pl-PL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aga\Desktop\jeżyk mlut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168281" cy="2100264"/>
          </a:xfrm>
          <a:prstGeom prst="rect">
            <a:avLst/>
          </a:prstGeom>
          <a:noFill/>
        </p:spPr>
      </p:pic>
      <p:pic>
        <p:nvPicPr>
          <p:cNvPr id="19459" name="Picture 3" descr="C:\Users\aga\Desktop\jeżyk więsz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85794"/>
            <a:ext cx="2820321" cy="2419343"/>
          </a:xfrm>
          <a:prstGeom prst="rect">
            <a:avLst/>
          </a:prstGeom>
          <a:noFill/>
        </p:spPr>
      </p:pic>
      <p:pic>
        <p:nvPicPr>
          <p:cNvPr id="19460" name="Picture 4" descr="C:\Users\aga\Desktop\materiały dydaktyczne stałe\DZIEŃ JEŻA\44723353_2598777566830917_542703439362759065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000504"/>
            <a:ext cx="3143240" cy="235743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71472" y="414338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malutki 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072066" y="3286124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Średni 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928926" y="64886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Duży </a:t>
            </a:r>
            <a:endParaRPr lang="pl-PL" dirty="0"/>
          </a:p>
        </p:txBody>
      </p:sp>
      <p:pic>
        <p:nvPicPr>
          <p:cNvPr id="19462" name="Picture 6" descr="Znalezione obrazy dla zapytania jeÅ¼yk obraze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357562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2141402" cy="2286016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Czy jeż posiada zęby?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ga\Desktop\materiały dydaktyczne stałe\DZIEŃ JEŻA\jędru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71480"/>
            <a:ext cx="6200775" cy="5781675"/>
          </a:xfrm>
          <a:prstGeom prst="rect">
            <a:avLst/>
          </a:prstGeom>
          <a:noFill/>
        </p:spPr>
      </p:pic>
      <p:pic>
        <p:nvPicPr>
          <p:cNvPr id="2053" name="Picture 5" descr="Znalezione obrazy dla zapytania zÄby jeÅ¼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3074040" cy="3109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86</TotalTime>
  <Words>168</Words>
  <PresentationFormat>Pokaz na ekranie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Techniczny</vt:lpstr>
      <vt:lpstr>DZIEŃ JEŻA </vt:lpstr>
      <vt:lpstr>Jeże  - krótkie informacje   </vt:lpstr>
      <vt:lpstr>Jak wygląda jeż ?  </vt:lpstr>
      <vt:lpstr> Kolce jeża </vt:lpstr>
      <vt:lpstr>Gdzie można spotkać jeża ?</vt:lpstr>
      <vt:lpstr>                Pożywienie jeża  </vt:lpstr>
      <vt:lpstr> Gdzie mieszkają jeże i co robią zimą ?</vt:lpstr>
      <vt:lpstr>           Mały jeż </vt:lpstr>
      <vt:lpstr>Czy jeż posiada zęby?</vt:lpstr>
      <vt:lpstr>                          Jeż </vt:lpstr>
      <vt:lpstr>Jak długo  żyje jeż oraz ile rodzi młodych </vt:lpstr>
      <vt:lpstr>Zapraszamy na film edukacyjny  kiedy jeż potrzebuje pomocy   https://www.youtube.com/watch?v=adGeqwV5R7Q&amp;feature=youtu.be&amp;fbclid=IwAR3T0ZbNXdvu4UUo2kESPlsms2bLs_pon8e5XnQSFnOv60q9LIUz4b-K97A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JEŻA </dc:title>
  <dc:creator>aga chudzik</dc:creator>
  <cp:lastModifiedBy>aga chudzik</cp:lastModifiedBy>
  <cp:revision>14</cp:revision>
  <dcterms:created xsi:type="dcterms:W3CDTF">2018-11-05T15:01:33Z</dcterms:created>
  <dcterms:modified xsi:type="dcterms:W3CDTF">2018-11-06T09:24:58Z</dcterms:modified>
</cp:coreProperties>
</file>