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66" r:id="rId10"/>
    <p:sldId id="268" r:id="rId11"/>
    <p:sldId id="269" r:id="rId12"/>
    <p:sldId id="276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1" r:id="rId23"/>
    <p:sldId id="280" r:id="rId24"/>
    <p:sldId id="282" r:id="rId25"/>
    <p:sldId id="283" r:id="rId26"/>
    <p:sldId id="285" r:id="rId27"/>
    <p:sldId id="286" r:id="rId28"/>
    <p:sldId id="288" r:id="rId29"/>
    <p:sldId id="289" r:id="rId30"/>
    <p:sldId id="287" r:id="rId31"/>
    <p:sldId id="290" r:id="rId32"/>
    <p:sldId id="291" r:id="rId33"/>
    <p:sldId id="292" r:id="rId34"/>
    <p:sldId id="293" r:id="rId35"/>
    <p:sldId id="298" r:id="rId36"/>
    <p:sldId id="294" r:id="rId37"/>
    <p:sldId id="295" r:id="rId38"/>
    <p:sldId id="296" r:id="rId39"/>
    <p:sldId id="29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>
        <p:scale>
          <a:sx n="66" d="100"/>
          <a:sy n="66" d="100"/>
        </p:scale>
        <p:origin x="-1494" y="-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0F5AD-7883-4EAF-A94C-E33CAB1CFA77}" type="datetimeFigureOut">
              <a:rPr lang="pl-PL" smtClean="0"/>
              <a:pPr/>
              <a:t>2017-08-23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09407-0CAD-43D4-B80A-B21FE608EEB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600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Relationship Id="rId9" Type="http://schemas.openxmlformats.org/officeDocument/2006/relationships/image" Target="../media/image1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46482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„BOHATER TYGODNIA” </a:t>
            </a:r>
            <a:br>
              <a:rPr lang="pl-PL" b="1" dirty="0" smtClean="0">
                <a:solidFill>
                  <a:schemeClr val="bg1"/>
                </a:solidFill>
              </a:rPr>
            </a:br>
            <a:r>
              <a:rPr lang="pl-PL" b="1" dirty="0" smtClean="0">
                <a:solidFill>
                  <a:schemeClr val="tx1"/>
                </a:solidFill>
              </a:rPr>
              <a:t>podsumowanie realizacji projektu </a:t>
            </a:r>
            <a:br>
              <a:rPr lang="pl-PL" b="1" dirty="0" smtClean="0">
                <a:solidFill>
                  <a:schemeClr val="tx1"/>
                </a:solidFill>
              </a:rPr>
            </a:br>
            <a:r>
              <a:rPr lang="pl-PL" b="1" dirty="0" smtClean="0">
                <a:solidFill>
                  <a:schemeClr val="tx1"/>
                </a:solidFill>
              </a:rPr>
              <a:t>2016/17r.</a:t>
            </a:r>
            <a:r>
              <a:rPr lang="pl-PL" b="1" dirty="0" smtClean="0">
                <a:solidFill>
                  <a:schemeClr val="bg1"/>
                </a:solidFill>
              </a:rPr>
              <a:t/>
            </a:r>
            <a:br>
              <a:rPr lang="pl-PL" b="1" dirty="0" smtClean="0">
                <a:solidFill>
                  <a:schemeClr val="bg1"/>
                </a:solidFill>
              </a:rPr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>
                <a:solidFill>
                  <a:schemeClr val="tx1"/>
                </a:solidFill>
              </a:rPr>
              <a:t>Przedszkole nr 41 w Rybniku 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6019800"/>
            <a:ext cx="6477000" cy="228600"/>
          </a:xfrm>
        </p:spPr>
        <p:txBody>
          <a:bodyPr>
            <a:noAutofit/>
          </a:bodyPr>
          <a:lstStyle/>
          <a:p>
            <a:r>
              <a:rPr lang="pl-PL" sz="1200" dirty="0" smtClean="0"/>
              <a:t>Opracowanie: A. Chudzik</a:t>
            </a:r>
            <a:endParaRPr lang="pl-PL" sz="12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6096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Wycieczka do  placówki Poczty Polskiej </a:t>
            </a:r>
            <a:endParaRPr lang="pl-PL" dirty="0"/>
          </a:p>
        </p:txBody>
      </p:sp>
      <p:pic>
        <p:nvPicPr>
          <p:cNvPr id="5122" name="Picture 2" descr="C:\Users\aga\Desktop\Króliczi\wycieczka pocz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28600" y="1066800"/>
            <a:ext cx="2438400" cy="1828800"/>
          </a:xfrm>
          <a:prstGeom prst="rect">
            <a:avLst/>
          </a:prstGeom>
          <a:noFill/>
        </p:spPr>
      </p:pic>
      <p:pic>
        <p:nvPicPr>
          <p:cNvPr id="5123" name="Picture 3" descr="C:\Users\aga\Desktop\Króliczi\poczta - j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29200" y="4038600"/>
            <a:ext cx="3540606" cy="2190750"/>
          </a:xfrm>
          <a:prstGeom prst="rect">
            <a:avLst/>
          </a:prstGeom>
          <a:noFill/>
        </p:spPr>
      </p:pic>
      <p:pic>
        <p:nvPicPr>
          <p:cNvPr id="5125" name="Picture 5" descr="C:\Users\aga\Desktop\sowy\POCZTA MAMA MICHAŁ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962400" y="914400"/>
            <a:ext cx="4504267" cy="25336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29200" y="3429000"/>
            <a:ext cx="411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Gr. Sowy </a:t>
            </a:r>
            <a:endParaRPr lang="pl-PL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28194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Gr. Króliczki </a:t>
            </a:r>
            <a:endParaRPr lang="pl-PL" sz="1600" dirty="0"/>
          </a:p>
        </p:txBody>
      </p:sp>
      <p:pic>
        <p:nvPicPr>
          <p:cNvPr id="5126" name="Picture 6" descr="C:\Users\aga\Desktop\sowy\POCZTA MICHA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3733800"/>
            <a:ext cx="1371600" cy="2438400"/>
          </a:xfrm>
          <a:prstGeom prst="rect">
            <a:avLst/>
          </a:prstGeom>
          <a:noFill/>
        </p:spPr>
      </p:pic>
      <p:pic>
        <p:nvPicPr>
          <p:cNvPr id="5127" name="Picture 7" descr="C:\Users\aga\Desktop\ubusie\PRZEMEK POCZ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124200"/>
            <a:ext cx="1573816" cy="2362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04800" y="5562600"/>
            <a:ext cx="274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/>
              <a:t>Kubusie poznały pracę listonosza poprzez wizytę mamy bohatera  w przedszkolu </a:t>
            </a:r>
            <a:endParaRPr lang="pl-PL" sz="15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ga\Desktop\ubusie\KUCHCIKOWO - PIZZA OLIWIA I WARSZTA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81000" y="685800"/>
            <a:ext cx="3352800" cy="2514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335280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Gr. Kubusie – tworzenie pizzy </a:t>
            </a:r>
            <a:endParaRPr lang="pl-PL" sz="1400" dirty="0"/>
          </a:p>
        </p:txBody>
      </p:sp>
      <p:pic>
        <p:nvPicPr>
          <p:cNvPr id="6147" name="Picture 3" descr="C:\Users\aga\Desktop\kangurki\wyieczka do sklepu rowerowego Maja BOHA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597400" y="666750"/>
            <a:ext cx="3556000" cy="20002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00600" y="29718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Gr. Kangurki – wycieczka do sklepu rowerowego </a:t>
            </a:r>
            <a:endParaRPr lang="pl-PL" sz="1400" dirty="0"/>
          </a:p>
        </p:txBody>
      </p:sp>
      <p:pic>
        <p:nvPicPr>
          <p:cNvPr id="6148" name="Picture 4" descr="C:\Users\aga\Desktop\kangurki\mAJA WYCIECZKA SKLEP ROWEROW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9118" y="3886200"/>
            <a:ext cx="4521953" cy="2538888"/>
          </a:xfrm>
          <a:prstGeom prst="rect">
            <a:avLst/>
          </a:prstGeom>
          <a:noFill/>
        </p:spPr>
      </p:pic>
      <p:pic>
        <p:nvPicPr>
          <p:cNvPr id="6149" name="Picture 5" descr="C:\Users\aga\Desktop\sowy\WYCIECZKA RESTAURACJA NOBLES - MAJ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038600"/>
            <a:ext cx="3522133" cy="1981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60960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Gr. Sowy – wycieczka do restauracji </a:t>
            </a:r>
          </a:p>
          <a:p>
            <a:r>
              <a:rPr lang="pl-PL" sz="1400" dirty="0" smtClean="0"/>
              <a:t>„Nobles”</a:t>
            </a:r>
            <a:endParaRPr lang="pl-PL" sz="1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ga\Desktop\ubusie\PIZZA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3657600" cy="2743200"/>
          </a:xfrm>
          <a:prstGeom prst="rect">
            <a:avLst/>
          </a:prstGeom>
          <a:noFill/>
        </p:spPr>
      </p:pic>
      <p:pic>
        <p:nvPicPr>
          <p:cNvPr id="12291" name="Picture 3" descr="C:\Users\aga\Desktop\ubusie\PIZ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962400"/>
            <a:ext cx="3479800" cy="26098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" y="32766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Kubusie – wycieczka</a:t>
            </a:r>
          </a:p>
          <a:p>
            <a:r>
              <a:rPr lang="pl-PL" sz="1400" dirty="0" smtClean="0"/>
              <a:t>Warsztaty – robienie pizzy  </a:t>
            </a:r>
            <a:endParaRPr lang="pl-PL" sz="1400" dirty="0"/>
          </a:p>
        </p:txBody>
      </p:sp>
      <p:pic>
        <p:nvPicPr>
          <p:cNvPr id="12292" name="Picture 4" descr="C:\Users\aga\Desktop\tygryski\iZBA RZEMIEŚLINACZ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57200"/>
            <a:ext cx="3733800" cy="28003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24400" y="3429000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Tygryski – wycieczka do Izby Rzemieślniczej </a:t>
            </a:r>
            <a:endParaRPr lang="pl-PL" sz="1400" dirty="0"/>
          </a:p>
        </p:txBody>
      </p:sp>
      <p:pic>
        <p:nvPicPr>
          <p:cNvPr id="12293" name="Picture 5" descr="C:\Users\aga\Desktop\tygryski\Izba Rzemieślnicz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ga\Desktop\sowy\WYCIECZKA BEAUTY BODY CENTER MAMA PAULIN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4334934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33528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Wycieczka do Beauty Body Center  - gr. Sowy </a:t>
            </a:r>
            <a:endParaRPr lang="pl-PL" sz="1400" dirty="0"/>
          </a:p>
        </p:txBody>
      </p:sp>
      <p:pic>
        <p:nvPicPr>
          <p:cNvPr id="7171" name="Picture 3" descr="C:\Users\aga\Desktop\sowy\PAULINKA ZABAW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733800"/>
            <a:ext cx="4741334" cy="2667000"/>
          </a:xfrm>
          <a:prstGeom prst="rect">
            <a:avLst/>
          </a:prstGeom>
          <a:noFill/>
        </p:spPr>
      </p:pic>
      <p:pic>
        <p:nvPicPr>
          <p:cNvPr id="7172" name="Picture 4" descr="C:\Users\aga\Desktop\Króliczi\wycieczka zespół przygoda - HAN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85800"/>
            <a:ext cx="3545517" cy="2362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0" y="3276600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Wycieczka do zespołu „Przygoda”- gr. Króliczki </a:t>
            </a:r>
            <a:endParaRPr lang="pl-PL" sz="1400" dirty="0"/>
          </a:p>
        </p:txBody>
      </p:sp>
      <p:pic>
        <p:nvPicPr>
          <p:cNvPr id="7173" name="Picture 5" descr="C:\Users\aga\Desktop\Króliczi\wycieczka przygoda malowan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810000"/>
            <a:ext cx="1624584" cy="2438400"/>
          </a:xfrm>
          <a:prstGeom prst="rect">
            <a:avLst/>
          </a:prstGeom>
          <a:noFill/>
        </p:spPr>
      </p:pic>
      <p:pic>
        <p:nvPicPr>
          <p:cNvPr id="7174" name="Picture 6" descr="C:\Users\aga\Desktop\Króliczi\wycieczka przygoda tanie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257800" y="3810000"/>
            <a:ext cx="1628775" cy="244469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8988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 </a:t>
            </a:r>
            <a:r>
              <a:rPr lang="pl-PL" sz="3900" b="1" dirty="0" smtClean="0">
                <a:solidFill>
                  <a:schemeClr val="tx1"/>
                </a:solidFill>
              </a:rPr>
              <a:t>Popularyzacja czytelnictwa i wartości  </a:t>
            </a:r>
            <a:br>
              <a:rPr lang="pl-PL" sz="3900" b="1" dirty="0" smtClean="0">
                <a:solidFill>
                  <a:schemeClr val="tx1"/>
                </a:solidFill>
              </a:rPr>
            </a:br>
            <a:r>
              <a:rPr lang="pl-PL" sz="3900" b="1" dirty="0" smtClean="0">
                <a:solidFill>
                  <a:schemeClr val="tx1"/>
                </a:solidFill>
              </a:rPr>
              <a:t>- rodzice dzieciom </a:t>
            </a:r>
            <a:endParaRPr lang="pl-PL" sz="39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CZYTELNICTWO MAMA JULK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2057400"/>
            <a:ext cx="3088030" cy="2057400"/>
          </a:xfrm>
        </p:spPr>
      </p:pic>
      <p:pic>
        <p:nvPicPr>
          <p:cNvPr id="6" name="Content Placeholder 5" descr="czytanie bajki mama Milenk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19600" y="1981200"/>
            <a:ext cx="3048000" cy="2286000"/>
          </a:xfrm>
        </p:spPr>
      </p:pic>
      <p:sp>
        <p:nvSpPr>
          <p:cNvPr id="7" name="TextBox 6"/>
          <p:cNvSpPr txBox="1"/>
          <p:nvPr/>
        </p:nvSpPr>
        <p:spPr>
          <a:xfrm>
            <a:off x="609600" y="41910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Gr. Króliczki</a:t>
            </a:r>
            <a:endParaRPr lang="pl-PL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543800" y="2590800"/>
            <a:ext cx="1295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Gr. Kłapouszki</a:t>
            </a:r>
          </a:p>
          <a:p>
            <a:endParaRPr lang="pl-PL" dirty="0"/>
          </a:p>
        </p:txBody>
      </p:sp>
      <p:pic>
        <p:nvPicPr>
          <p:cNvPr id="8194" name="Picture 2" descr="C:\Users\aga\Desktop\tygryski\Kamil  czy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4495800"/>
            <a:ext cx="3276600" cy="218303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34000" y="5486400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Gr. Tygryski</a:t>
            </a:r>
            <a:endParaRPr lang="pl-PL" sz="1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153400" cy="1313688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>
                <a:solidFill>
                  <a:schemeClr val="tx1"/>
                </a:solidFill>
              </a:rPr>
              <a:t>Teatrzyki oraz bajki  </a:t>
            </a:r>
            <a:br>
              <a:rPr lang="pl-PL" sz="4000" b="1" dirty="0" smtClean="0">
                <a:solidFill>
                  <a:schemeClr val="tx1"/>
                </a:solidFill>
              </a:rPr>
            </a:br>
            <a:r>
              <a:rPr lang="pl-PL" sz="4000" b="1" dirty="0" smtClean="0">
                <a:solidFill>
                  <a:schemeClr val="tx1"/>
                </a:solidFill>
              </a:rPr>
              <a:t>zajęcia przygotowane przez rodziców </a:t>
            </a:r>
            <a:endParaRPr lang="pl-PL" sz="40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TEATRZYK JAS I MALGOSIA BOH. mATEUSZ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926239"/>
            <a:ext cx="4038600" cy="2423160"/>
          </a:xfrm>
        </p:spPr>
      </p:pic>
      <p:pic>
        <p:nvPicPr>
          <p:cNvPr id="8" name="Content Placeholder 7" descr="TEATR LALEK - MAJA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2438400"/>
            <a:ext cx="4038600" cy="3028950"/>
          </a:xfrm>
        </p:spPr>
      </p:pic>
      <p:sp>
        <p:nvSpPr>
          <p:cNvPr id="9" name="TextBox 8"/>
          <p:cNvSpPr txBox="1"/>
          <p:nvPr/>
        </p:nvSpPr>
        <p:spPr>
          <a:xfrm>
            <a:off x="457200" y="58674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Teatr lalek przygotowany przez wujka </a:t>
            </a:r>
          </a:p>
          <a:p>
            <a:r>
              <a:rPr lang="pl-PL" dirty="0" smtClean="0"/>
              <a:t>„Bohatera Tygodnia” – gr. Sowy </a:t>
            </a:r>
            <a:endParaRPr lang="pl-PL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5638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Teatrzyk przygotowany przez rodzica – gr. Kangurki</a:t>
            </a:r>
            <a:endParaRPr lang="pl-PL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solidFill>
                  <a:schemeClr val="tx1"/>
                </a:solidFill>
              </a:rPr>
              <a:t>Kuchcikowo – czyli pieczemy razem z rodzicem „Bohatera Tygodnia”</a:t>
            </a:r>
            <a:endParaRPr lang="pl-PL" sz="40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Mufinki mama D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590800"/>
            <a:ext cx="1474292" cy="2620963"/>
          </a:xfrm>
        </p:spPr>
      </p:pic>
      <p:pic>
        <p:nvPicPr>
          <p:cNvPr id="6" name="Content Placeholder 5" descr="mATEUSZ I TOMEK Z MAMĄ I BABECZKAM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09800" y="4419600"/>
            <a:ext cx="3810000" cy="2143126"/>
          </a:xfrm>
        </p:spPr>
      </p:pic>
      <p:pic>
        <p:nvPicPr>
          <p:cNvPr id="9218" name="Picture 2" descr="C:\Users\aga\Desktop\kłopouszki\Mufinki mama Dawida 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2057400" y="1828800"/>
            <a:ext cx="4038600" cy="2271713"/>
          </a:xfrm>
          <a:prstGeom prst="rect">
            <a:avLst/>
          </a:prstGeom>
          <a:noFill/>
        </p:spPr>
      </p:pic>
      <p:pic>
        <p:nvPicPr>
          <p:cNvPr id="9219" name="Picture 3" descr="C:\Users\aga\Desktop\kłopouszki\BABECZKI MAMY PIOTRUSIA I TOM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248400" y="3048000"/>
            <a:ext cx="2531533" cy="142398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705600" y="5029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Gr. Kłapouszki</a:t>
            </a:r>
            <a:endParaRPr lang="pl-PL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ga\Desktop\ubusie\BABECZ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57200"/>
            <a:ext cx="1714500" cy="2286000"/>
          </a:xfrm>
          <a:prstGeom prst="rect">
            <a:avLst/>
          </a:prstGeom>
          <a:noFill/>
        </p:spPr>
      </p:pic>
      <p:pic>
        <p:nvPicPr>
          <p:cNvPr id="10244" name="Picture 4" descr="C:\Users\aga\Desktop\ubusie\BABECZKI OZDOBI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"/>
            <a:ext cx="3048000" cy="2286000"/>
          </a:xfrm>
          <a:prstGeom prst="rect">
            <a:avLst/>
          </a:prstGeom>
          <a:noFill/>
        </p:spPr>
      </p:pic>
      <p:pic>
        <p:nvPicPr>
          <p:cNvPr id="10245" name="Picture 5" descr="C:\Users\aga\Desktop\ubusie\EMILKA GOF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657600"/>
            <a:ext cx="3352800" cy="2514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29718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Gr. Kubusie – pieczenie babeczek oraz ich ozdabianie </a:t>
            </a:r>
          </a:p>
          <a:p>
            <a:endParaRPr lang="pl-PL" dirty="0"/>
          </a:p>
        </p:txBody>
      </p:sp>
      <p:pic>
        <p:nvPicPr>
          <p:cNvPr id="10246" name="Picture 6" descr="C:\Users\aga\Desktop\ubusie\KUCHCIKOWO Z CIOCIĄ EMIL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114800" y="3657600"/>
            <a:ext cx="3962400" cy="22288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114800" y="61722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Tworzymy zdrowe szaszłyki </a:t>
            </a:r>
            <a:endParaRPr lang="pl-PL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63246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Robimy gofry </a:t>
            </a:r>
            <a:endParaRPr lang="pl-PL" dirty="0"/>
          </a:p>
        </p:txBody>
      </p:sp>
      <p:pic>
        <p:nvPicPr>
          <p:cNvPr id="10247" name="Picture 7" descr="C:\Users\aga\Desktop\ubusie\KUCHCIKOWO CIASTECZKA Z MAMĄ BORYS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381000"/>
            <a:ext cx="1752600" cy="2336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ga\Desktop\ubusie\KUCHCIKOWO MATUSZ I MAMA KOKTAJ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1677067" cy="2517173"/>
          </a:xfrm>
          <a:prstGeom prst="rect">
            <a:avLst/>
          </a:prstGeom>
          <a:noFill/>
        </p:spPr>
      </p:pic>
      <p:pic>
        <p:nvPicPr>
          <p:cNvPr id="11267" name="Picture 3" descr="C:\Users\aga\Desktop\ubusie\KUCHCIKOWO MATEUSZ B BABECZ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143000"/>
            <a:ext cx="2667000" cy="355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3429000"/>
            <a:ext cx="2362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Robimy koktajle </a:t>
            </a:r>
            <a:endParaRPr lang="pl-PL" dirty="0"/>
          </a:p>
        </p:txBody>
      </p:sp>
      <p:sp>
        <p:nvSpPr>
          <p:cNvPr id="5" name="TextBox 4"/>
          <p:cNvSpPr txBox="1"/>
          <p:nvPr/>
        </p:nvSpPr>
        <p:spPr>
          <a:xfrm>
            <a:off x="6324600" y="46482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Ozdabiamy babeczki </a:t>
            </a:r>
          </a:p>
          <a:p>
            <a:endParaRPr lang="pl-PL" dirty="0"/>
          </a:p>
        </p:txBody>
      </p:sp>
      <p:pic>
        <p:nvPicPr>
          <p:cNvPr id="11268" name="Picture 4" descr="C:\Users\aga\Desktop\ubusie\KUCHCIKOWO Z EMILIKĄ GOF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819400" y="1447800"/>
            <a:ext cx="3048000" cy="2286000"/>
          </a:xfrm>
          <a:prstGeom prst="rect">
            <a:avLst/>
          </a:prstGeom>
          <a:noFill/>
        </p:spPr>
      </p:pic>
      <p:pic>
        <p:nvPicPr>
          <p:cNvPr id="11269" name="Picture 5" descr="C:\Users\aga\Desktop\ubusie\MAMA EMILKI GOFR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4114800"/>
            <a:ext cx="3048000" cy="2286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95600" y="914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Gr. Kubusie </a:t>
            </a:r>
            <a:endParaRPr lang="pl-PL" dirty="0"/>
          </a:p>
        </p:txBody>
      </p:sp>
      <p:pic>
        <p:nvPicPr>
          <p:cNvPr id="11270" name="Picture 6" descr="C:\Users\aga\Desktop\ubusie\mATEUSZ KOLKTAJ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1" y="3962400"/>
            <a:ext cx="2358912" cy="15716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124200" y="37338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Robimy gofry </a:t>
            </a:r>
            <a:endParaRPr lang="pl-PL" sz="1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Zabawy plastyczne z rodzicami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MALOWANIE BUZI JAGOD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4572000"/>
            <a:ext cx="3632200" cy="2043113"/>
          </a:xfrm>
        </p:spPr>
      </p:pic>
      <p:pic>
        <p:nvPicPr>
          <p:cNvPr id="7" name="Content Placeholder 6" descr="PLASTYCZNE TWARZE MAMA MARTYNK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438400" y="1524000"/>
            <a:ext cx="1676495" cy="2516316"/>
          </a:xfrm>
        </p:spPr>
      </p:pic>
      <p:sp>
        <p:nvSpPr>
          <p:cNvPr id="6" name="TextBox 5"/>
          <p:cNvSpPr txBox="1"/>
          <p:nvPr/>
        </p:nvSpPr>
        <p:spPr>
          <a:xfrm>
            <a:off x="4038600" y="57912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Gr. Kłapouszki </a:t>
            </a:r>
            <a:endParaRPr lang="pl-PL" sz="1400" dirty="0"/>
          </a:p>
        </p:txBody>
      </p:sp>
      <p:pic>
        <p:nvPicPr>
          <p:cNvPr id="13314" name="Picture 2" descr="C:\Users\aga\Desktop\Króliczi\PLASTYCZ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47800"/>
            <a:ext cx="1724025" cy="258765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1000" y="41148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Gr. Króliczki</a:t>
            </a:r>
            <a:endParaRPr lang="pl-PL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057400" y="41148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Malowanie buzi</a:t>
            </a:r>
            <a:endParaRPr lang="pl-PL" sz="1400" dirty="0"/>
          </a:p>
        </p:txBody>
      </p:sp>
      <p:pic>
        <p:nvPicPr>
          <p:cNvPr id="13315" name="Picture 3" descr="C:\Users\aga\Desktop\tygryski\szymon mam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676400"/>
            <a:ext cx="1752600" cy="311573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629400" y="17526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Malowanie domku </a:t>
            </a:r>
          </a:p>
          <a:p>
            <a:r>
              <a:rPr lang="pl-PL" sz="1400" dirty="0" smtClean="0"/>
              <a:t>- gr. Tygryski</a:t>
            </a:r>
            <a:endParaRPr lang="pl-PL" sz="1400" dirty="0"/>
          </a:p>
        </p:txBody>
      </p:sp>
      <p:pic>
        <p:nvPicPr>
          <p:cNvPr id="13316" name="Picture 4" descr="C:\Users\aga\Desktop\ubusie\PLASTYCZNE GWIAZDY Z MAMĄ BORYS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4800600"/>
            <a:ext cx="2362200" cy="177165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553200" y="39624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Tworzenie ozdób</a:t>
            </a:r>
          </a:p>
          <a:p>
            <a:r>
              <a:rPr lang="pl-PL" sz="1400" dirty="0" smtClean="0"/>
              <a:t>- Kubusie</a:t>
            </a:r>
            <a:endParaRPr lang="pl-PL" sz="1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1848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>
                <a:solidFill>
                  <a:schemeClr val="tx1"/>
                </a:solidFill>
              </a:rPr>
              <a:t>Czym był projekt Bohatera Tygodnia i jakie miał cele 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 fontAlgn="base">
              <a:spcBef>
                <a:spcPct val="0"/>
              </a:spcBef>
              <a:spcAft>
                <a:spcPct val="0"/>
              </a:spcAft>
              <a:buNone/>
            </a:pPr>
            <a:endParaRPr lang="pl-PL" dirty="0" smtClean="0"/>
          </a:p>
          <a:p>
            <a:pPr lvl="3" fontAlgn="base">
              <a:spcBef>
                <a:spcPct val="0"/>
              </a:spcBef>
              <a:spcAft>
                <a:spcPct val="0"/>
              </a:spcAft>
              <a:buNone/>
            </a:pPr>
            <a:endParaRPr lang="pl-PL" dirty="0" smtClean="0"/>
          </a:p>
          <a:p>
            <a:pPr lvl="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l-PL" dirty="0" smtClean="0"/>
              <a:t>Projekt pt. „Bohater Tygodnia”,  były to działania 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l-PL" dirty="0" smtClean="0"/>
              <a:t>przeprowadzone we współpracy z rodzicami po to,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l-PL" dirty="0" smtClean="0"/>
              <a:t>aby każde dziecko w grupie poczuło się ważne i wyjątkowe. 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</a:pPr>
            <a:endParaRPr lang="pl-PL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l-PL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Celem projektu było: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zwrócenie uwagi na każdego z przedszkolaków osobno</a:t>
            </a: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możliwość bliskiego poznania się dzieciom</a:t>
            </a: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zintegrowanie środowiska rodzinnego oraz przedszkolnego </a:t>
            </a: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tworzenie postaw prospołecznych u dzieci poprzez dzielenie się zabawkami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000" dirty="0" smtClean="0">
                <a:latin typeface="Calibri" pitchFamily="34" charset="0"/>
                <a:cs typeface="Times New Roman" pitchFamily="18" charset="0"/>
              </a:rPr>
              <a:t>poznanie każdego dziecka w grupie i jego rodziny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000" dirty="0" smtClean="0">
                <a:latin typeface="Calibri" pitchFamily="34" charset="0"/>
                <a:cs typeface="Times New Roman" pitchFamily="18" charset="0"/>
              </a:rPr>
              <a:t>prezentacja talentów i zainteresowań dzieci oraz ich rodziców.</a:t>
            </a:r>
            <a:endParaRPr lang="pl-PL" sz="20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ga\Desktop\Króliczi\PLASTYSTE - PORTRET JULI Z MAM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198" y="533399"/>
            <a:ext cx="3429001" cy="2676343"/>
          </a:xfrm>
          <a:prstGeom prst="rect">
            <a:avLst/>
          </a:prstGeom>
          <a:noFill/>
        </p:spPr>
      </p:pic>
      <p:pic>
        <p:nvPicPr>
          <p:cNvPr id="14339" name="Picture 3" descr="C:\Users\aga\Desktop\Króliczi\TWORZENIE CHOINEK  Z MAMĄ NI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533400" y="4038600"/>
            <a:ext cx="3276600" cy="2258197"/>
          </a:xfrm>
          <a:prstGeom prst="rect">
            <a:avLst/>
          </a:prstGeom>
          <a:noFill/>
        </p:spPr>
      </p:pic>
      <p:pic>
        <p:nvPicPr>
          <p:cNvPr id="14340" name="Picture 4" descr="C:\Users\aga\Desktop\kłopouszki\ŻÓRAWIE PRZYGOTOWANE PRZEZ MAMĘ PIOT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685799"/>
            <a:ext cx="3429000" cy="19288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3276600"/>
            <a:ext cx="388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Rysowanie portretu Bohatera Tygodnia </a:t>
            </a:r>
          </a:p>
          <a:p>
            <a:r>
              <a:rPr lang="pl-PL" sz="1400" dirty="0" smtClean="0"/>
              <a:t>– gr. Króliczki</a:t>
            </a:r>
          </a:p>
          <a:p>
            <a:r>
              <a:rPr lang="pl-PL" sz="1400" dirty="0" smtClean="0"/>
              <a:t>Tworzenie choinek </a:t>
            </a:r>
            <a:endParaRPr lang="pl-PL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274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Żórawie z papieru – gr. Kłapouszki</a:t>
            </a:r>
            <a:endParaRPr lang="pl-PL" sz="1400" dirty="0"/>
          </a:p>
        </p:txBody>
      </p:sp>
      <p:pic>
        <p:nvPicPr>
          <p:cNvPr id="14341" name="Picture 5" descr="C:\Users\aga\Desktop\kangurki\ANIOŁKI Z AMAMĄ LEN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799" y="3200400"/>
            <a:ext cx="3928533" cy="2209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495800" y="5791201"/>
            <a:ext cx="3733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Tworzenie aniołków z masy solnej – gr Kangurki</a:t>
            </a:r>
          </a:p>
          <a:p>
            <a:endParaRPr lang="pl-PL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chemeClr val="tx1"/>
                </a:solidFill>
              </a:rPr>
              <a:t>Sport i zdrowie 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KARATE ĆWICZENIA STAS ANTE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600200"/>
            <a:ext cx="4038600" cy="2271713"/>
          </a:xfrm>
        </p:spPr>
      </p:pic>
      <p:pic>
        <p:nvPicPr>
          <p:cNvPr id="6" name="Content Placeholder 5" descr="POKAZ KARATE STAŚ I ANTEK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1000" y="4343400"/>
            <a:ext cx="4038600" cy="2271713"/>
          </a:xfrm>
        </p:spPr>
      </p:pic>
      <p:pic>
        <p:nvPicPr>
          <p:cNvPr id="15363" name="Picture 3" descr="C:\Users\aga\Desktop\Króliczi\poaz Tekwondo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447800"/>
            <a:ext cx="3251200" cy="2438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29200" y="40386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Pokaz Taekwondo - Króliczki</a:t>
            </a:r>
            <a:endParaRPr lang="pl-PL" sz="1400" dirty="0"/>
          </a:p>
        </p:txBody>
      </p:sp>
      <p:pic>
        <p:nvPicPr>
          <p:cNvPr id="15365" name="Picture 5" descr="C:\Users\aga\Desktop\Króliczi\tekwondo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343400"/>
            <a:ext cx="3355258" cy="21526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33400" y="396240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Pokaz karate - Sowy</a:t>
            </a:r>
            <a:endParaRPr lang="pl-PL" sz="1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ga\Desktop\Króliczi\Piłka - tata Benjam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0"/>
            <a:ext cx="2133600" cy="1600200"/>
          </a:xfrm>
          <a:prstGeom prst="rect">
            <a:avLst/>
          </a:prstGeom>
          <a:noFill/>
        </p:spPr>
      </p:pic>
      <p:pic>
        <p:nvPicPr>
          <p:cNvPr id="17411" name="Picture 3" descr="C:\Users\aga\Desktop\Króliczi\pił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95400"/>
            <a:ext cx="2006600" cy="15049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8382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Piłka nożna – Króliczki </a:t>
            </a:r>
            <a:endParaRPr lang="pl-PL" sz="1400" dirty="0"/>
          </a:p>
        </p:txBody>
      </p:sp>
      <p:pic>
        <p:nvPicPr>
          <p:cNvPr id="17412" name="Picture 4" descr="C:\Users\aga\Desktop\tygryski\Kuba trenuje szermierkę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685800"/>
            <a:ext cx="3048000" cy="2286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00400" y="5715000"/>
            <a:ext cx="25908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Pokaz szermierki – Tygryski </a:t>
            </a:r>
            <a:endParaRPr lang="pl-PL" sz="1400" dirty="0"/>
          </a:p>
        </p:txBody>
      </p:sp>
      <p:pic>
        <p:nvPicPr>
          <p:cNvPr id="17413" name="Picture 5" descr="C:\Users\aga\Desktop\tygryski\maciek jud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934200" y="1447800"/>
            <a:ext cx="1752600" cy="2336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629400" y="9906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Pokaz Judo - Tygryski</a:t>
            </a:r>
            <a:endParaRPr lang="pl-PL" sz="1400" dirty="0"/>
          </a:p>
        </p:txBody>
      </p:sp>
      <p:pic>
        <p:nvPicPr>
          <p:cNvPr id="17414" name="Picture 6" descr="C:\Users\aga\Desktop\tygryski\szermierka Ante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352800"/>
            <a:ext cx="2971800" cy="2228850"/>
          </a:xfrm>
          <a:prstGeom prst="rect">
            <a:avLst/>
          </a:prstGeom>
          <a:noFill/>
        </p:spPr>
      </p:pic>
      <p:pic>
        <p:nvPicPr>
          <p:cNvPr id="17415" name="Picture 7" descr="C:\Users\aga\Desktop\kangurki\ZAJĘCIA Z BABCIĄ ANTOSIA WERONIKI SHERBOR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4038600"/>
            <a:ext cx="2413000" cy="1447800"/>
          </a:xfrm>
          <a:prstGeom prst="rect">
            <a:avLst/>
          </a:prstGeom>
          <a:noFill/>
        </p:spPr>
      </p:pic>
      <p:pic>
        <p:nvPicPr>
          <p:cNvPr id="17416" name="Picture 8" descr="C:\Users\aga\Desktop\kangurki\MAMA SONI OPOWIADA O ZDROWIU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81000" y="4800600"/>
            <a:ext cx="2167467" cy="1219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400800" y="5638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Zajęcia Sherborne </a:t>
            </a:r>
          </a:p>
          <a:p>
            <a:r>
              <a:rPr lang="pl-PL" sz="1400" dirty="0" smtClean="0"/>
              <a:t>Kangurki</a:t>
            </a:r>
            <a:endParaRPr lang="pl-PL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62484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Pogadanka o zdrowiu - Kangurki </a:t>
            </a:r>
            <a:endParaRPr lang="pl-PL" sz="1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ga\Desktop\sowy\ŻUŻLOWIEC WUJEK OLIW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600200"/>
            <a:ext cx="3028950" cy="4038600"/>
          </a:xfrm>
          <a:prstGeom prst="rect">
            <a:avLst/>
          </a:prstGeom>
          <a:noFill/>
        </p:spPr>
      </p:pic>
      <p:pic>
        <p:nvPicPr>
          <p:cNvPr id="16386" name="Picture 2" descr="C:\Users\aga\Desktop\Króliczi\MUY- TAI GRUPOW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2473283" cy="16478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" y="34290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Muy- tai – pokaz sztuki walki  </a:t>
            </a:r>
            <a:endParaRPr lang="pl-PL" sz="1400" dirty="0"/>
          </a:p>
        </p:txBody>
      </p:sp>
      <p:pic>
        <p:nvPicPr>
          <p:cNvPr id="16387" name="Picture 3" descr="C:\Users\aga\Desktop\Króliczi\koszykarka mama Fili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895600" y="2895600"/>
            <a:ext cx="2590800" cy="1943100"/>
          </a:xfrm>
          <a:prstGeom prst="rect">
            <a:avLst/>
          </a:prstGeom>
          <a:noFill/>
        </p:spPr>
      </p:pic>
      <p:pic>
        <p:nvPicPr>
          <p:cNvPr id="16388" name="Picture 4" descr="C:\Users\aga\Desktop\Króliczi\Koszykarka Mama Filp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990600"/>
            <a:ext cx="2235200" cy="1676400"/>
          </a:xfrm>
          <a:prstGeom prst="rect">
            <a:avLst/>
          </a:prstGeom>
          <a:noFill/>
        </p:spPr>
      </p:pic>
      <p:pic>
        <p:nvPicPr>
          <p:cNvPr id="7" name="Picture 4" descr="C:\Users\aga\Desktop\Króliczi\POKAAZ mUY - TAI WALKI RAFA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495800"/>
            <a:ext cx="2473283" cy="16478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19400" y="525780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Koszykówka – gr. Króliczki</a:t>
            </a:r>
            <a:endParaRPr lang="pl-PL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5867400"/>
            <a:ext cx="304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Spotkanie z żużlowcem – Szafałem Szombierskim </a:t>
            </a:r>
          </a:p>
          <a:p>
            <a:r>
              <a:rPr lang="pl-PL" sz="1400" dirty="0" smtClean="0"/>
              <a:t>gr. Kubusie </a:t>
            </a:r>
            <a:endParaRPr lang="pl-PL" sz="1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38200"/>
            <a:ext cx="7239000" cy="6096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Prezentacja zawodów oraz zainteresowań rodziców 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BUDOWA TATA ADRIANA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524000"/>
            <a:ext cx="4038600" cy="2271713"/>
          </a:xfrm>
        </p:spPr>
      </p:pic>
      <p:pic>
        <p:nvPicPr>
          <p:cNvPr id="6" name="Content Placeholder 5" descr="BUDOWNICZY TATA PATRYK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00200"/>
            <a:ext cx="4038600" cy="2271713"/>
          </a:xfrm>
        </p:spPr>
      </p:pic>
      <p:pic>
        <p:nvPicPr>
          <p:cNvPr id="18434" name="Picture 2" descr="C:\Users\aga\Desktop\ubusie\RATOWNIK I POMOC RODZICE KUB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114800"/>
            <a:ext cx="4064001" cy="2286000"/>
          </a:xfrm>
          <a:prstGeom prst="rect">
            <a:avLst/>
          </a:prstGeom>
          <a:noFill/>
        </p:spPr>
      </p:pic>
      <p:pic>
        <p:nvPicPr>
          <p:cNvPr id="18435" name="Picture 3" descr="C:\Users\aga\Desktop\ubusie\WOJSKO SPADOCHRONIARZE EMIL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038600"/>
            <a:ext cx="4097867" cy="23050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24200" y="64770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Gr. Kubusie </a:t>
            </a:r>
            <a:endParaRPr lang="pl-PL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3810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Budowlaniec </a:t>
            </a:r>
            <a:endParaRPr lang="pl-PL" dirty="0"/>
          </a:p>
        </p:txBody>
      </p:sp>
      <p:sp>
        <p:nvSpPr>
          <p:cNvPr id="10" name="TextBox 9"/>
          <p:cNvSpPr txBox="1"/>
          <p:nvPr/>
        </p:nvSpPr>
        <p:spPr>
          <a:xfrm>
            <a:off x="5562600" y="64008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Żołnierz </a:t>
            </a:r>
            <a:endParaRPr lang="pl-PL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6477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Ratownik medyczny </a:t>
            </a:r>
          </a:p>
          <a:p>
            <a:endParaRPr lang="pl-PL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ga\Desktop\kangurki\DZAIADEK WOJTKA STRAŻ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953000" y="533400"/>
            <a:ext cx="3962400" cy="22288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00800" y="2895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Kangurki </a:t>
            </a:r>
            <a:endParaRPr lang="pl-PL" dirty="0"/>
          </a:p>
        </p:txBody>
      </p:sp>
      <p:pic>
        <p:nvPicPr>
          <p:cNvPr id="1029" name="Picture 5" descr="C:\Users\aga\Desktop\kangurki\STRAŻAK DZIADEK wOJT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429000"/>
            <a:ext cx="3583959" cy="2457450"/>
          </a:xfrm>
          <a:prstGeom prst="rect">
            <a:avLst/>
          </a:prstGeom>
          <a:noFill/>
        </p:spPr>
      </p:pic>
      <p:pic>
        <p:nvPicPr>
          <p:cNvPr id="1030" name="Picture 6" descr="C:\Users\aga\Desktop\tygryski\daniel bo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914400"/>
            <a:ext cx="3088030" cy="2057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3400" y="3048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Tygryski  </a:t>
            </a:r>
            <a:endParaRPr lang="pl-PL" dirty="0"/>
          </a:p>
        </p:txBody>
      </p:sp>
      <p:pic>
        <p:nvPicPr>
          <p:cNvPr id="1031" name="Picture 7" descr="C:\Users\aga\Desktop\tygryski\daniel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28600" y="3581400"/>
            <a:ext cx="3505200" cy="23353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057400" y="304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Poznajemy zawód strażaka </a:t>
            </a:r>
            <a:endParaRPr lang="pl-PL" b="1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ga\Desktop\tygryski\nATANIEL MUNDUROW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14400"/>
            <a:ext cx="2133600" cy="1600200"/>
          </a:xfrm>
          <a:prstGeom prst="rect">
            <a:avLst/>
          </a:prstGeom>
          <a:noFill/>
        </p:spPr>
      </p:pic>
      <p:pic>
        <p:nvPicPr>
          <p:cNvPr id="4098" name="Picture 2" descr="C:\Users\aga\Desktop\tygryski\nTANIEL ŻOŁNIER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352800"/>
            <a:ext cx="1828800" cy="2438400"/>
          </a:xfrm>
          <a:prstGeom prst="rect">
            <a:avLst/>
          </a:prstGeom>
          <a:noFill/>
        </p:spPr>
      </p:pic>
      <p:pic>
        <p:nvPicPr>
          <p:cNvPr id="4099" name="Picture 3" descr="C:\Users\aga\Desktop\tygryski\nTANIEL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066800"/>
            <a:ext cx="1466850" cy="1955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60960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Gr. Tygryski</a:t>
            </a:r>
            <a:endParaRPr lang="pl-PL" sz="1400" dirty="0"/>
          </a:p>
        </p:txBody>
      </p:sp>
      <p:pic>
        <p:nvPicPr>
          <p:cNvPr id="4100" name="Picture 4" descr="C:\Users\aga\Desktop\ubusie\FUNKCJONARIUSZ CHRONY  KOLEI FILI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209800" y="2667000"/>
            <a:ext cx="2540000" cy="1905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" y="6096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Poznajemy  pracę mundurowych </a:t>
            </a:r>
            <a:endParaRPr lang="pl-PL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09800" y="464820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Straż ochrony kolei -  Kubusie </a:t>
            </a:r>
            <a:endParaRPr lang="pl-PL" sz="1400" dirty="0"/>
          </a:p>
        </p:txBody>
      </p:sp>
      <p:pic>
        <p:nvPicPr>
          <p:cNvPr id="4101" name="Picture 5" descr="C:\Users\aga\Desktop\ubusie\WOJSKO SPADOCHRONIARZE EMIL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943600" y="381000"/>
            <a:ext cx="2743200" cy="1543050"/>
          </a:xfrm>
          <a:prstGeom prst="rect">
            <a:avLst/>
          </a:prstGeom>
          <a:noFill/>
        </p:spPr>
      </p:pic>
      <p:pic>
        <p:nvPicPr>
          <p:cNvPr id="4102" name="Picture 6" descr="C:\Users\aga\Desktop\ubusie\WOJSKO TREN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5067300"/>
            <a:ext cx="2667000" cy="1500188"/>
          </a:xfrm>
          <a:prstGeom prst="rect">
            <a:avLst/>
          </a:prstGeom>
          <a:noFill/>
        </p:spPr>
      </p:pic>
      <p:pic>
        <p:nvPicPr>
          <p:cNvPr id="4103" name="Picture 7" descr="C:\Users\aga\Desktop\ubusie\WOJSKO WUJKOWIE EMILK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181600" y="2057400"/>
            <a:ext cx="3598332" cy="202406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648200" y="1066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</a:t>
            </a:r>
            <a:r>
              <a:rPr lang="pl-PL" sz="1400" dirty="0" smtClean="0"/>
              <a:t>Kubusie </a:t>
            </a:r>
            <a:endParaRPr lang="pl-PL" sz="1400" dirty="0"/>
          </a:p>
        </p:txBody>
      </p:sp>
      <p:pic>
        <p:nvPicPr>
          <p:cNvPr id="4104" name="Picture 8" descr="C:\Users\aga\Desktop\ubusie\EMILIA - WOJSTKO SPADOCHRONIARZ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5181600" y="4419600"/>
            <a:ext cx="3657600" cy="20574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562600" y="41148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Spadochroniarze z wojska</a:t>
            </a:r>
            <a:endParaRPr lang="pl-PL" sz="1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ga\Desktop\ubusie\FRYZJ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304800"/>
            <a:ext cx="4334933" cy="243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33600" y="63246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Praca Fryzjera </a:t>
            </a:r>
            <a:endParaRPr lang="pl-PL" b="1" dirty="0"/>
          </a:p>
        </p:txBody>
      </p:sp>
      <p:pic>
        <p:nvPicPr>
          <p:cNvPr id="6147" name="Picture 3" descr="C:\Users\aga\Desktop\ubusie\FRYZJER MAMA OL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657600"/>
            <a:ext cx="4605867" cy="259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3200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Kubusie </a:t>
            </a:r>
            <a:endParaRPr lang="pl-PL" dirty="0"/>
          </a:p>
        </p:txBody>
      </p:sp>
      <p:pic>
        <p:nvPicPr>
          <p:cNvPr id="6149" name="Picture 5" descr="C:\Users\aga\Desktop\kangurki\FRYZJER MAMA EMILKI 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81000"/>
            <a:ext cx="3860800" cy="2895600"/>
          </a:xfrm>
          <a:prstGeom prst="rect">
            <a:avLst/>
          </a:prstGeom>
          <a:noFill/>
        </p:spPr>
      </p:pic>
      <p:pic>
        <p:nvPicPr>
          <p:cNvPr id="6150" name="Picture 6" descr="C:\Users\aga\Desktop\kangurki\FRYZJERR MAMA EMILKII KK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905250"/>
            <a:ext cx="3429000" cy="25717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705600" y="34290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Kangurki </a:t>
            </a:r>
            <a:endParaRPr lang="pl-PL" dirty="0"/>
          </a:p>
        </p:txBody>
      </p:sp>
      <p:pic>
        <p:nvPicPr>
          <p:cNvPr id="11" name="Picture 4" descr="C:\Users\aga\Desktop\ubusie\FRYZJE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667000" y="2362200"/>
            <a:ext cx="3522133" cy="1981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ga\Desktop\kłopouszki\LOGOPEDIA ZABAWY Z MAM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H="1" flipV="1">
            <a:off x="228600" y="3581400"/>
            <a:ext cx="3505199" cy="197167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6211669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Zabawy logopedyczne z mamą logopedą </a:t>
            </a:r>
            <a:endParaRPr lang="pl-PL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124200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Kłopouszki</a:t>
            </a:r>
            <a:endParaRPr lang="pl-PL" sz="1400" dirty="0"/>
          </a:p>
        </p:txBody>
      </p:sp>
      <p:pic>
        <p:nvPicPr>
          <p:cNvPr id="7170" name="Picture 2" descr="C:\Users\aga\Desktop\Króliczi\kinezjonol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019800" y="533400"/>
            <a:ext cx="2743200" cy="2057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29200" y="30480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Zabawy kinezjonologiczne z babcią – psychologiem  - </a:t>
            </a:r>
            <a:r>
              <a:rPr lang="pl-PL" sz="1400" dirty="0" smtClean="0"/>
              <a:t>Króliczki </a:t>
            </a:r>
            <a:endParaRPr lang="pl-PL" sz="1400" dirty="0"/>
          </a:p>
        </p:txBody>
      </p:sp>
      <p:pic>
        <p:nvPicPr>
          <p:cNvPr id="7171" name="Picture 3" descr="C:\Users\aga\Desktop\Króliczi\baliniki z mmamą Ar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3733800"/>
            <a:ext cx="1371600" cy="2438399"/>
          </a:xfrm>
          <a:prstGeom prst="rect">
            <a:avLst/>
          </a:prstGeom>
          <a:noFill/>
        </p:spPr>
      </p:pic>
      <p:pic>
        <p:nvPicPr>
          <p:cNvPr id="7172" name="Picture 4" descr="C:\Users\aga\Desktop\ubusie\KAROLINA I ZABAWY Z MAMAĄ P EMOCJA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114800" y="4114800"/>
            <a:ext cx="2667000" cy="177688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114800" y="60960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Zabawy z mamą Karoliny o emocjach </a:t>
            </a:r>
            <a:endParaRPr lang="pl-PL" sz="1400" dirty="0"/>
          </a:p>
        </p:txBody>
      </p:sp>
      <p:pic>
        <p:nvPicPr>
          <p:cNvPr id="7173" name="Picture 5" descr="C:\Users\aga\Desktop\Króliczi\kinezjonlogia edukacyjna babacia Kamil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505200" y="1219200"/>
            <a:ext cx="2336800" cy="1752600"/>
          </a:xfrm>
          <a:prstGeom prst="rect">
            <a:avLst/>
          </a:prstGeom>
          <a:noFill/>
        </p:spPr>
      </p:pic>
      <p:pic>
        <p:nvPicPr>
          <p:cNvPr id="7175" name="Picture 7" descr="C:\Users\aga\Desktop\kłopouszki\da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685800"/>
            <a:ext cx="3033073" cy="2057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Poznajemy pracę w kwiaciarni oraz  nauczyciela biologii </a:t>
            </a:r>
            <a:endParaRPr lang="pl-PL" b="1" dirty="0"/>
          </a:p>
        </p:txBody>
      </p:sp>
      <p:pic>
        <p:nvPicPr>
          <p:cNvPr id="8194" name="Picture 2" descr="C:\Users\aga\Desktop\tygryski\palmy z mamą Kasj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2819400" cy="2114550"/>
          </a:xfrm>
          <a:prstGeom prst="rect">
            <a:avLst/>
          </a:prstGeom>
          <a:noFill/>
        </p:spPr>
      </p:pic>
      <p:pic>
        <p:nvPicPr>
          <p:cNvPr id="8195" name="Picture 3" descr="C:\Users\aga\Desktop\tygryski\wielkanocne ozdoby z mamą Wojt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3048000" cy="2286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6324600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Tygyski</a:t>
            </a:r>
            <a:endParaRPr lang="pl-PL" sz="1400" dirty="0"/>
          </a:p>
        </p:txBody>
      </p:sp>
      <p:pic>
        <p:nvPicPr>
          <p:cNvPr id="8196" name="Picture 4" descr="C:\Users\aga\Desktop\tygryski\ozdoby z mamą Wojt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124200"/>
            <a:ext cx="1752600" cy="1314450"/>
          </a:xfrm>
          <a:prstGeom prst="rect">
            <a:avLst/>
          </a:prstGeom>
          <a:noFill/>
        </p:spPr>
      </p:pic>
      <p:pic>
        <p:nvPicPr>
          <p:cNvPr id="8197" name="Picture 5" descr="C:\Users\aga\Desktop\ubusie\TWORZENIE KWIATÓW Z MAMĄ KRZYS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81000"/>
            <a:ext cx="2400300" cy="3200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086600" y="3505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Kubusie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8198" name="Picture 6" descr="C:\Users\aga\Desktop\kangurki\KWIATKI MAMA NADI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648200"/>
            <a:ext cx="2235200" cy="1676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810000" y="63246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Kangurki</a:t>
            </a:r>
            <a:endParaRPr lang="pl-PL" sz="1400" dirty="0"/>
          </a:p>
        </p:txBody>
      </p:sp>
      <p:pic>
        <p:nvPicPr>
          <p:cNvPr id="8199" name="Picture 7" descr="C:\Users\aga\Desktop\tygryski\babcia Julki opowiada o ptakach nuczyciel biolog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3810000"/>
            <a:ext cx="2590800" cy="19431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248400" y="59436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Babcia Bohatera Tygodnia opowiada o ptakach </a:t>
            </a:r>
            <a:endParaRPr lang="pl-PL" sz="1400" dirty="0"/>
          </a:p>
        </p:txBody>
      </p:sp>
      <p:pic>
        <p:nvPicPr>
          <p:cNvPr id="8200" name="Picture 8" descr="C:\Users\aga\Desktop\tygryski\mama Wojtka - kwiaciarnia ozdob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429000" y="1123950"/>
            <a:ext cx="2514600" cy="18859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6962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 </a:t>
            </a:r>
            <a:r>
              <a:rPr lang="pl-PL" sz="4400" b="1" dirty="0" smtClean="0">
                <a:solidFill>
                  <a:schemeClr val="tx1"/>
                </a:solidFill>
              </a:rPr>
              <a:t>Kąciki „Bohatera Tygodnia”</a:t>
            </a:r>
            <a:br>
              <a:rPr lang="pl-PL" sz="4400" b="1" dirty="0" smtClean="0">
                <a:solidFill>
                  <a:schemeClr val="tx1"/>
                </a:solidFill>
              </a:rPr>
            </a:br>
            <a:endParaRPr lang="pl-PL" sz="44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KĄCIK BOHATERA TYGODNI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920875"/>
            <a:ext cx="3148608" cy="4198144"/>
          </a:xfrm>
        </p:spPr>
      </p:pic>
      <p:pic>
        <p:nvPicPr>
          <p:cNvPr id="6" name="Content Placeholder 5" descr="kmi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76800" y="1920085"/>
            <a:ext cx="3810000" cy="4183811"/>
          </a:xfrm>
        </p:spPr>
      </p:pic>
      <p:sp>
        <p:nvSpPr>
          <p:cNvPr id="7" name="TextBox 6"/>
          <p:cNvSpPr txBox="1"/>
          <p:nvPr/>
        </p:nvSpPr>
        <p:spPr>
          <a:xfrm>
            <a:off x="838200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Gr. Króliczki </a:t>
            </a:r>
            <a:endParaRPr lang="pl-PL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6248400"/>
            <a:ext cx="3505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6172200"/>
            <a:ext cx="135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Gr. Tygryski</a:t>
            </a:r>
            <a:endParaRPr lang="pl-PL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457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Odwiedzili nas także górnicy </a:t>
            </a:r>
            <a:endParaRPr lang="pl-PL" b="1" dirty="0"/>
          </a:p>
        </p:txBody>
      </p:sp>
      <p:pic>
        <p:nvPicPr>
          <p:cNvPr id="5122" name="Picture 2" descr="C:\Users\aga\Desktop\sowy\GÓRNIK TATA BARTKA FIL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3556000" cy="2000250"/>
          </a:xfrm>
          <a:prstGeom prst="rect">
            <a:avLst/>
          </a:prstGeom>
          <a:noFill/>
        </p:spPr>
      </p:pic>
      <p:pic>
        <p:nvPicPr>
          <p:cNvPr id="5123" name="Picture 3" descr="C:\Users\aga\Desktop\sowy\TUNEL GÓRNIKA TATA BARTKA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81400"/>
            <a:ext cx="1414463" cy="2514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29718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Pokaz pracy górniczej – Sowy </a:t>
            </a:r>
            <a:endParaRPr lang="pl-PL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2484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Górniczy tunel – zabawa </a:t>
            </a:r>
            <a:endParaRPr lang="pl-PL" sz="1400" dirty="0"/>
          </a:p>
        </p:txBody>
      </p:sp>
      <p:pic>
        <p:nvPicPr>
          <p:cNvPr id="5124" name="Picture 4" descr="C:\Users\aga\Desktop\ubusie\gÓRNIK TATA PAULIN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096000" y="1066800"/>
            <a:ext cx="2438400" cy="162458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19800" y="2971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</a:t>
            </a:r>
            <a:r>
              <a:rPr lang="pl-PL" sz="1400" dirty="0" smtClean="0"/>
              <a:t>Kubusie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125" name="Picture 5" descr="C:\Users\aga\Desktop\ubusie\GÓRNIK TATA PAULINKI 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066800"/>
            <a:ext cx="1369600" cy="2055684"/>
          </a:xfrm>
          <a:prstGeom prst="rect">
            <a:avLst/>
          </a:prstGeom>
          <a:noFill/>
        </p:spPr>
      </p:pic>
      <p:pic>
        <p:nvPicPr>
          <p:cNvPr id="5127" name="Picture 7" descr="C:\Users\aga\Desktop\tygryski\piotrek bohater górni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3733800"/>
            <a:ext cx="3045140" cy="20288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324600" y="63246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Tygryski</a:t>
            </a:r>
            <a:endParaRPr lang="pl-PL" sz="1400" dirty="0"/>
          </a:p>
        </p:txBody>
      </p:sp>
      <p:pic>
        <p:nvPicPr>
          <p:cNvPr id="5128" name="Picture 8" descr="C:\Users\aga\Desktop\tygryski\górnik Piotre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3784473"/>
            <a:ext cx="3769684" cy="25115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905000" y="586740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Robimy „Czako górnicze”</a:t>
            </a:r>
            <a:endParaRPr lang="pl-PL" sz="1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33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Edukacja z rodzicami</a:t>
            </a:r>
          </a:p>
          <a:p>
            <a:r>
              <a:rPr lang="pl-PL" b="1" dirty="0" smtClean="0"/>
              <a:t> ( poznajemy zasady ruchu drogowego oraz pojazdy )</a:t>
            </a:r>
            <a:endParaRPr lang="pl-PL" b="1" dirty="0"/>
          </a:p>
        </p:txBody>
      </p:sp>
      <p:pic>
        <p:nvPicPr>
          <p:cNvPr id="9218" name="Picture 2" descr="C:\Users\aga\Desktop\tygryski\tata julki asady ruchu drogowe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2235200" cy="1676400"/>
          </a:xfrm>
          <a:prstGeom prst="rect">
            <a:avLst/>
          </a:prstGeom>
          <a:noFill/>
        </p:spPr>
      </p:pic>
      <p:pic>
        <p:nvPicPr>
          <p:cNvPr id="9219" name="Picture 3" descr="C:\Users\aga\Desktop\tygryski\p. Marcin tata Jul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5181600"/>
            <a:ext cx="1066800" cy="1422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2895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Tygryski/ Kangurki</a:t>
            </a:r>
          </a:p>
          <a:p>
            <a:endParaRPr lang="pl-PL" sz="1400" dirty="0"/>
          </a:p>
        </p:txBody>
      </p:sp>
      <p:pic>
        <p:nvPicPr>
          <p:cNvPr id="9220" name="Picture 4" descr="C:\Users\aga\Desktop\kangurki\MATEUSZ POKAZ POJAZDÓ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143000"/>
            <a:ext cx="3014133" cy="16954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10400" y="9906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Pokaz pojazdów służb komunalnych zorganizował nam rodzic z Kangurków  </a:t>
            </a:r>
            <a:endParaRPr lang="pl-PL" sz="1400" dirty="0"/>
          </a:p>
        </p:txBody>
      </p:sp>
      <p:pic>
        <p:nvPicPr>
          <p:cNvPr id="9221" name="Picture 5" descr="C:\Users\aga\Desktop\kangurki\POKAZ SŁUŻB KOMUNALNYCH Z TATĄ MATEUSZ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2971800"/>
            <a:ext cx="3200400" cy="1800225"/>
          </a:xfrm>
          <a:prstGeom prst="rect">
            <a:avLst/>
          </a:prstGeom>
          <a:noFill/>
        </p:spPr>
      </p:pic>
      <p:pic>
        <p:nvPicPr>
          <p:cNvPr id="9222" name="Picture 6" descr="C:\Users\aga\Desktop\Króliczi\POJAZDY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2209800"/>
            <a:ext cx="1771650" cy="2362200"/>
          </a:xfrm>
          <a:prstGeom prst="rect">
            <a:avLst/>
          </a:prstGeom>
          <a:noFill/>
        </p:spPr>
      </p:pic>
      <p:pic>
        <p:nvPicPr>
          <p:cNvPr id="9223" name="Picture 7" descr="C:\Users\aga\Desktop\Króliczi\POJAZD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5029200"/>
            <a:ext cx="1181100" cy="1574800"/>
          </a:xfrm>
          <a:prstGeom prst="rect">
            <a:avLst/>
          </a:prstGeom>
          <a:noFill/>
        </p:spPr>
      </p:pic>
      <p:pic>
        <p:nvPicPr>
          <p:cNvPr id="9224" name="Picture 8" descr="C:\Users\aga\Desktop\kangurki\UPOMINKI TATA MATEUSZA OD PREZYDENT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4933951"/>
            <a:ext cx="2777067" cy="156209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9000" y="4800600"/>
            <a:ext cx="160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Każdy przedszkolak otrzymał upominek od prezydenta Miasta Rybnika </a:t>
            </a:r>
            <a:endParaRPr lang="pl-PL" sz="1400" dirty="0"/>
          </a:p>
        </p:txBody>
      </p:sp>
      <p:pic>
        <p:nvPicPr>
          <p:cNvPr id="9225" name="Picture 9" descr="C:\Users\aga\Desktop\kangurki\TATA PAUNKI DROG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3200400"/>
            <a:ext cx="2209800" cy="16573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716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Kabaret gr. Sowy  </a:t>
            </a:r>
            <a:endParaRPr lang="pl-PL" sz="1400" dirty="0"/>
          </a:p>
        </p:txBody>
      </p:sp>
      <p:pic>
        <p:nvPicPr>
          <p:cNvPr id="10242" name="Picture 2" descr="C:\Users\aga\Desktop\sowy\KABAERT TATA FILI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3090929" cy="2057400"/>
          </a:xfrm>
          <a:prstGeom prst="rect">
            <a:avLst/>
          </a:prstGeom>
          <a:noFill/>
        </p:spPr>
      </p:pic>
      <p:pic>
        <p:nvPicPr>
          <p:cNvPr id="10243" name="Picture 3" descr="C:\Users\aga\Desktop\sowy\KABARET TATA FILIPA 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3777803" cy="2514600"/>
          </a:xfrm>
          <a:prstGeom prst="rect">
            <a:avLst/>
          </a:prstGeom>
          <a:noFill/>
        </p:spPr>
      </p:pic>
      <p:pic>
        <p:nvPicPr>
          <p:cNvPr id="10244" name="Picture 4" descr="C:\Users\aga\Desktop\sowy\KABARET TATA FILI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81000"/>
            <a:ext cx="4267200" cy="2840355"/>
          </a:xfrm>
          <a:prstGeom prst="rect">
            <a:avLst/>
          </a:prstGeom>
          <a:noFill/>
        </p:spPr>
      </p:pic>
      <p:pic>
        <p:nvPicPr>
          <p:cNvPr id="10245" name="Picture 5" descr="C:\Users\aga\Desktop\Króliczi\teatr mama Marian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429000"/>
            <a:ext cx="3048000" cy="2286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343400" y="5867400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Teatrzyk - Króliczki</a:t>
            </a:r>
            <a:endParaRPr lang="pl-PL" sz="1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248400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Fotograf  oraz stolarz  – gr. Sowy </a:t>
            </a:r>
            <a:endParaRPr lang="pl-PL" sz="1400" dirty="0"/>
          </a:p>
        </p:txBody>
      </p:sp>
      <p:pic>
        <p:nvPicPr>
          <p:cNvPr id="11266" name="Picture 2" descr="C:\Users\aga\Desktop\sowy\FOGRAF WUJEK STASIA I ANT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3420533" cy="1924050"/>
          </a:xfrm>
          <a:prstGeom prst="rect">
            <a:avLst/>
          </a:prstGeom>
          <a:noFill/>
        </p:spPr>
      </p:pic>
      <p:pic>
        <p:nvPicPr>
          <p:cNvPr id="11267" name="Picture 3" descr="C:\Users\aga\Desktop\sowy\FOTOGRAF STAŚ I ANT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800600"/>
            <a:ext cx="2362200" cy="1328738"/>
          </a:xfrm>
          <a:prstGeom prst="rect">
            <a:avLst/>
          </a:prstGeom>
          <a:noFill/>
        </p:spPr>
      </p:pic>
      <p:pic>
        <p:nvPicPr>
          <p:cNvPr id="11268" name="Picture 4" descr="C:\Users\aga\Desktop\sowy\FOTOGRAF WUJEK STASIA I ANT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4724400"/>
            <a:ext cx="2514600" cy="1414463"/>
          </a:xfrm>
          <a:prstGeom prst="rect">
            <a:avLst/>
          </a:prstGeom>
          <a:noFill/>
        </p:spPr>
      </p:pic>
      <p:pic>
        <p:nvPicPr>
          <p:cNvPr id="11269" name="Picture 5" descr="C:\Users\aga\Desktop\sowy\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28600" y="2590800"/>
            <a:ext cx="3556000" cy="2000250"/>
          </a:xfrm>
          <a:prstGeom prst="rect">
            <a:avLst/>
          </a:prstGeom>
          <a:noFill/>
        </p:spPr>
      </p:pic>
      <p:pic>
        <p:nvPicPr>
          <p:cNvPr id="11270" name="Picture 6" descr="C:\Users\aga\Desktop\sowy\ZAKŁAD STOLARSKI TOSI TA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381000"/>
            <a:ext cx="3843867" cy="2162175"/>
          </a:xfrm>
          <a:prstGeom prst="rect">
            <a:avLst/>
          </a:prstGeom>
          <a:noFill/>
        </p:spPr>
      </p:pic>
      <p:pic>
        <p:nvPicPr>
          <p:cNvPr id="11271" name="Picture 7" descr="C:\Users\aga\Desktop\sowy\TOSI TATA STOLARTK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2667000"/>
            <a:ext cx="2185988" cy="3886200"/>
          </a:xfrm>
          <a:prstGeom prst="rect">
            <a:avLst/>
          </a:prstGeom>
          <a:noFill/>
        </p:spPr>
      </p:pic>
      <p:pic>
        <p:nvPicPr>
          <p:cNvPr id="11272" name="Picture 8" descr="C:\Users\aga\Desktop\sowy\MALOWANIE SAMOCHODÓW - TOSI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6200" y="3276600"/>
            <a:ext cx="1769533" cy="9953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43200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„Football Amerykański” – pokaz w gr. Króliczki</a:t>
            </a:r>
            <a:endParaRPr lang="pl-PL" sz="1400" dirty="0"/>
          </a:p>
        </p:txBody>
      </p:sp>
      <p:pic>
        <p:nvPicPr>
          <p:cNvPr id="12290" name="Picture 2" descr="C:\Users\aga\Desktop\Króliczi\FUTBALL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381000"/>
            <a:ext cx="3431145" cy="2286000"/>
          </a:xfrm>
          <a:prstGeom prst="rect">
            <a:avLst/>
          </a:prstGeom>
          <a:noFill/>
        </p:spPr>
      </p:pic>
      <p:pic>
        <p:nvPicPr>
          <p:cNvPr id="12291" name="Picture 3" descr="C:\Users\aga\Desktop\Króliczi\FUTBA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04800"/>
            <a:ext cx="4303227" cy="2867025"/>
          </a:xfrm>
          <a:prstGeom prst="rect">
            <a:avLst/>
          </a:prstGeom>
          <a:noFill/>
        </p:spPr>
      </p:pic>
      <p:pic>
        <p:nvPicPr>
          <p:cNvPr id="12292" name="Picture 4" descr="C:\Users\aga\Desktop\Króliczi\FUTBALL CW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352800"/>
            <a:ext cx="1752600" cy="2630544"/>
          </a:xfrm>
          <a:prstGeom prst="rect">
            <a:avLst/>
          </a:prstGeom>
          <a:noFill/>
        </p:spPr>
      </p:pic>
      <p:pic>
        <p:nvPicPr>
          <p:cNvPr id="12294" name="Picture 6" descr="C:\Users\aga\Desktop\Króliczi\POKAZ FUTBOLL AMERYKOAŃSKI - HAN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505200"/>
            <a:ext cx="1725740" cy="2590228"/>
          </a:xfrm>
          <a:prstGeom prst="rect">
            <a:avLst/>
          </a:prstGeom>
          <a:noFill/>
        </p:spPr>
      </p:pic>
      <p:pic>
        <p:nvPicPr>
          <p:cNvPr id="12295" name="Picture 7" descr="C:\Users\aga\Desktop\Króliczi\Rycerze Ma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429000"/>
            <a:ext cx="2235200" cy="1676400"/>
          </a:xfrm>
          <a:prstGeom prst="rect">
            <a:avLst/>
          </a:prstGeom>
          <a:noFill/>
        </p:spPr>
      </p:pic>
      <p:pic>
        <p:nvPicPr>
          <p:cNvPr id="12296" name="Picture 8" descr="C:\Users\aga\Desktop\Króliczi\ryberze mateusz tata i wóje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3581400"/>
            <a:ext cx="1485900" cy="2641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419600" y="54864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Pokaz rycerski </a:t>
            </a:r>
            <a:endParaRPr lang="pl-PL" sz="1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ga\Desktop\Słowianie\19389512_1564736090266062_108824307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4572000" cy="3057525"/>
          </a:xfrm>
          <a:prstGeom prst="rect">
            <a:avLst/>
          </a:prstGeom>
          <a:noFill/>
        </p:spPr>
      </p:pic>
      <p:pic>
        <p:nvPicPr>
          <p:cNvPr id="1027" name="Picture 3" descr="C:\Users\aga\Desktop\Słowianie\słowianie a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86200"/>
            <a:ext cx="3660447" cy="2447924"/>
          </a:xfrm>
          <a:prstGeom prst="rect">
            <a:avLst/>
          </a:prstGeom>
          <a:noFill/>
        </p:spPr>
      </p:pic>
      <p:pic>
        <p:nvPicPr>
          <p:cNvPr id="1028" name="Picture 4" descr="C:\Users\aga\Desktop\Słowianie\słowa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257800" y="838200"/>
            <a:ext cx="3318616" cy="2219325"/>
          </a:xfrm>
          <a:prstGeom prst="rect">
            <a:avLst/>
          </a:prstGeom>
          <a:noFill/>
        </p:spPr>
      </p:pic>
      <p:pic>
        <p:nvPicPr>
          <p:cNvPr id="1029" name="Picture 5" descr="C:\Users\aga\Desktop\Słowianie\słowianaian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38199" y="3809048"/>
            <a:ext cx="3206097" cy="21440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6096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Słowianie w naszym przedszkolu</a:t>
            </a:r>
            <a:endParaRPr lang="pl-PL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7150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I pomoc –pokaz zorganizowany dla całego przedszkola przed rodziców – gr. Kubusie </a:t>
            </a:r>
            <a:endParaRPr lang="pl-PL" sz="1400" dirty="0"/>
          </a:p>
        </p:txBody>
      </p:sp>
      <p:pic>
        <p:nvPicPr>
          <p:cNvPr id="13314" name="Picture 2" descr="C:\Users\aga\Desktop\ubusie\I POMOC RODZICE KUBY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1000"/>
            <a:ext cx="3251200" cy="1828800"/>
          </a:xfrm>
          <a:prstGeom prst="rect">
            <a:avLst/>
          </a:prstGeom>
          <a:noFill/>
        </p:spPr>
      </p:pic>
      <p:pic>
        <p:nvPicPr>
          <p:cNvPr id="13315" name="Picture 3" descr="C:\Users\aga\Desktop\ubusie\RATOWNIK I POMOC RODZICE KUB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33400"/>
            <a:ext cx="3691467" cy="2076450"/>
          </a:xfrm>
          <a:prstGeom prst="rect">
            <a:avLst/>
          </a:prstGeom>
          <a:noFill/>
        </p:spPr>
      </p:pic>
      <p:pic>
        <p:nvPicPr>
          <p:cNvPr id="13316" name="Picture 4" descr="C:\Users\aga\Desktop\ubusie\RATOWNIK MEDYCZNY - RODZICE KUB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429000"/>
            <a:ext cx="3657600" cy="2057400"/>
          </a:xfrm>
          <a:prstGeom prst="rect">
            <a:avLst/>
          </a:prstGeom>
          <a:noFill/>
        </p:spPr>
      </p:pic>
      <p:pic>
        <p:nvPicPr>
          <p:cNvPr id="13317" name="Picture 5" descr="C:\Users\aga\Desktop\Króliczi\ratownictwo ni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724400"/>
            <a:ext cx="2514600" cy="1885950"/>
          </a:xfrm>
          <a:prstGeom prst="rect">
            <a:avLst/>
          </a:prstGeom>
          <a:noFill/>
        </p:spPr>
      </p:pic>
      <p:pic>
        <p:nvPicPr>
          <p:cNvPr id="13318" name="Picture 6" descr="C:\Users\aga\Desktop\kangurki\PIELĘGNIARKA - MAMA DAWID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572000" y="2286000"/>
            <a:ext cx="3606800" cy="21640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543800" y="457200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Wizyta pielęgniarki gr. Kangurki</a:t>
            </a:r>
            <a:endParaRPr lang="pl-PL" sz="1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88668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Zawód krawcowej – gr. Kubusie  </a:t>
            </a:r>
            <a:endParaRPr lang="pl-PL" sz="1400" dirty="0"/>
          </a:p>
        </p:txBody>
      </p:sp>
      <p:pic>
        <p:nvPicPr>
          <p:cNvPr id="14338" name="Picture 2" descr="C:\Users\aga\Desktop\ubusie\KRAWCOWA MAMA DOMINI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2933200" cy="1954244"/>
          </a:xfrm>
          <a:prstGeom prst="rect">
            <a:avLst/>
          </a:prstGeom>
          <a:noFill/>
        </p:spPr>
      </p:pic>
      <p:pic>
        <p:nvPicPr>
          <p:cNvPr id="14339" name="Picture 3" descr="C:\Users\aga\Desktop\ubusie\KRAWCOWA MAMA DOMINKA 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648200"/>
            <a:ext cx="2667000" cy="1776889"/>
          </a:xfrm>
          <a:prstGeom prst="rect">
            <a:avLst/>
          </a:prstGeom>
          <a:noFill/>
        </p:spPr>
      </p:pic>
      <p:pic>
        <p:nvPicPr>
          <p:cNvPr id="14340" name="Picture 4" descr="C:\Users\aga\Desktop\ubusie\KRAWCOWA MAMA DOMINIK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514600"/>
            <a:ext cx="2819400" cy="1878425"/>
          </a:xfrm>
          <a:prstGeom prst="rect">
            <a:avLst/>
          </a:prstGeom>
          <a:noFill/>
        </p:spPr>
      </p:pic>
      <p:pic>
        <p:nvPicPr>
          <p:cNvPr id="14341" name="Picture 5" descr="C:\Users\aga\Desktop\kangurki\TATA JAGÓDKI GRA NA BEMBNA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505200" y="533400"/>
            <a:ext cx="2607733" cy="14668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24400" y="6211669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Pokazy muzyczne – Kubusie/Kangurki</a:t>
            </a:r>
            <a:endParaRPr lang="pl-PL" sz="1400" dirty="0"/>
          </a:p>
        </p:txBody>
      </p:sp>
      <p:pic>
        <p:nvPicPr>
          <p:cNvPr id="14342" name="Picture 6" descr="C:\Users\aga\Desktop\kangurki\tworzenie instrumentów muzycznych z rodzicami Noem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4724400"/>
            <a:ext cx="1828800" cy="1371600"/>
          </a:xfrm>
          <a:prstGeom prst="rect">
            <a:avLst/>
          </a:prstGeom>
          <a:noFill/>
        </p:spPr>
      </p:pic>
      <p:pic>
        <p:nvPicPr>
          <p:cNvPr id="14343" name="Picture 7" descr="C:\Users\aga\Desktop\ubusie\MAMA MARTY SKRZYPC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685800"/>
            <a:ext cx="2057400" cy="2743200"/>
          </a:xfrm>
          <a:prstGeom prst="rect">
            <a:avLst/>
          </a:prstGeom>
          <a:noFill/>
        </p:spPr>
      </p:pic>
      <p:pic>
        <p:nvPicPr>
          <p:cNvPr id="14344" name="Picture 8" descr="C:\Users\aga\Desktop\ubusie\MAMA MARTY OPOWIADA O VIVALDI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2362200"/>
            <a:ext cx="1828800" cy="13716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581400" y="38862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Zdobywamy wiedzę o Vivaldim</a:t>
            </a:r>
            <a:endParaRPr lang="pl-PL" sz="1400" dirty="0"/>
          </a:p>
        </p:txBody>
      </p:sp>
      <p:pic>
        <p:nvPicPr>
          <p:cNvPr id="14345" name="Picture 9" descr="C:\Users\aga\Desktop\ubusie\MUZYKA MAMA MART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38100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381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Zakończenie </a:t>
            </a:r>
          </a:p>
          <a:p>
            <a:pPr algn="ctr"/>
            <a:r>
              <a:rPr lang="pl-PL" b="1" dirty="0" smtClean="0"/>
              <a:t>Tygodnia Bohatera </a:t>
            </a:r>
          </a:p>
        </p:txBody>
      </p:sp>
      <p:pic>
        <p:nvPicPr>
          <p:cNvPr id="15363" name="Picture 3" descr="C:\Users\aga\Desktop\PORTRETY MICHAŁ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04800"/>
            <a:ext cx="1981200" cy="2641600"/>
          </a:xfrm>
          <a:prstGeom prst="rect">
            <a:avLst/>
          </a:prstGeom>
          <a:noFill/>
        </p:spPr>
      </p:pic>
      <p:pic>
        <p:nvPicPr>
          <p:cNvPr id="15364" name="Picture 4" descr="C:\Users\aga\Desktop\Przedszkole skopiowane\PRZEDSZKOLE NR 41\2017\ZDJĘCIA\Bohater Tygodnia\Bohater Tygodnia Hania H\DSC_91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2462" y="781938"/>
            <a:ext cx="2862827" cy="19085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24200" y="1143000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Każde dziecko na zakończenie projektu otrzymało:</a:t>
            </a:r>
          </a:p>
          <a:p>
            <a:pPr>
              <a:buFontTx/>
              <a:buChar char="-"/>
            </a:pPr>
            <a:r>
              <a:rPr lang="pl-PL" dirty="0" smtClean="0"/>
              <a:t>Pamiątkowy dyplom </a:t>
            </a:r>
          </a:p>
          <a:p>
            <a:pPr>
              <a:buFontTx/>
              <a:buChar char="-"/>
            </a:pPr>
            <a:r>
              <a:rPr lang="pl-PL" dirty="0" smtClean="0"/>
              <a:t>Książeczkę  portretów  dziecka narysowanych przez kolegów i koleżanki </a:t>
            </a:r>
            <a:endParaRPr lang="pl-PL" dirty="0"/>
          </a:p>
        </p:txBody>
      </p:sp>
      <p:pic>
        <p:nvPicPr>
          <p:cNvPr id="15366" name="Picture 6" descr="Znalezione obrazy dla zapytania balony  obrazek dla dziec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314700"/>
            <a:ext cx="7905750" cy="3543300"/>
          </a:xfrm>
          <a:prstGeom prst="rect">
            <a:avLst/>
          </a:prstGeom>
          <a:noFill/>
        </p:spPr>
      </p:pic>
      <p:pic>
        <p:nvPicPr>
          <p:cNvPr id="15367" name="Picture 7" descr="C:\Users\aga\Desktop\ubusie\aMELKA I oIW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429000" y="2895600"/>
            <a:ext cx="2743200" cy="182765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>Dziękujemy</a:t>
            </a:r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dirty="0" smtClean="0"/>
              <a:t>Wszystkim zaangażowanym osobom w projekt. </a:t>
            </a:r>
          </a:p>
          <a:p>
            <a:pPr algn="ctr"/>
            <a:r>
              <a:rPr lang="pl-PL" dirty="0" smtClean="0"/>
              <a:t>Dzięki wam udało się nam przeprowadzić wiele ciekawych inicjatyw. </a:t>
            </a:r>
          </a:p>
          <a:p>
            <a:pPr algn="ctr"/>
            <a:endParaRPr lang="pl-PL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200912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chemeClr val="tx1"/>
                </a:solidFill>
              </a:rPr>
              <a:t>Prezentacja </a:t>
            </a:r>
            <a:r>
              <a:rPr lang="pl-PL" sz="4000" b="1" dirty="0" smtClean="0">
                <a:solidFill>
                  <a:schemeClr val="tx1"/>
                </a:solidFill>
              </a:rPr>
              <a:t>kącików, książeczek cd.</a:t>
            </a:r>
            <a:endParaRPr lang="pl-PL" sz="40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4040188" cy="659352"/>
          </a:xfrm>
        </p:spPr>
        <p:txBody>
          <a:bodyPr/>
          <a:lstStyle/>
          <a:p>
            <a:r>
              <a:rPr lang="pl-PL" dirty="0" smtClean="0"/>
              <a:t> </a:t>
            </a:r>
            <a:r>
              <a:rPr lang="pl-PL" sz="1400" b="0" dirty="0" smtClean="0">
                <a:solidFill>
                  <a:schemeClr val="tx1"/>
                </a:solidFill>
              </a:rPr>
              <a:t>gr. Sowy</a:t>
            </a:r>
            <a:endParaRPr lang="pl-PL" sz="1400" b="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914400" y="6203157"/>
            <a:ext cx="2286000" cy="654843"/>
          </a:xfrm>
        </p:spPr>
        <p:txBody>
          <a:bodyPr>
            <a:normAutofit/>
          </a:bodyPr>
          <a:lstStyle/>
          <a:p>
            <a:r>
              <a:rPr lang="pl-PL" sz="1400" b="0" dirty="0" smtClean="0">
                <a:solidFill>
                  <a:schemeClr val="tx1"/>
                </a:solidFill>
              </a:rPr>
              <a:t>Gr. Kangurki</a:t>
            </a:r>
            <a:endParaRPr lang="pl-PL" sz="1400" b="0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KĄCIK BOHATERA MICHAŁ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33400" y="2362200"/>
            <a:ext cx="2514600" cy="1885950"/>
          </a:xfrm>
        </p:spPr>
      </p:pic>
      <p:pic>
        <p:nvPicPr>
          <p:cNvPr id="8" name="Content Placeholder 7" descr="FRANEM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3400" y="4343400"/>
            <a:ext cx="2906779" cy="1981200"/>
          </a:xfrm>
        </p:spPr>
      </p:pic>
      <p:pic>
        <p:nvPicPr>
          <p:cNvPr id="35841" name="Picture 1" descr="C:\Users\aga\Desktop\20161108_082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590800"/>
            <a:ext cx="1924050" cy="2565400"/>
          </a:xfrm>
          <a:prstGeom prst="rect">
            <a:avLst/>
          </a:prstGeom>
          <a:noFill/>
        </p:spPr>
      </p:pic>
      <p:pic>
        <p:nvPicPr>
          <p:cNvPr id="35843" name="Picture 3" descr="C:\Users\aga\Desktop\Przedszkole skopiowane\PRZEDSZKOLE NR 41\2017\ZDJĘCIA\Bohater Tygodnia\Julia Cz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91200" y="3352800"/>
            <a:ext cx="3200400" cy="2133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648200" y="20574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Gr. Króliczki </a:t>
            </a:r>
            <a:endParaRPr lang="pl-PL" sz="1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ga\Desktop\kangurki\LILLY KSIĄŻECZ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200" y="838200"/>
            <a:ext cx="2540000" cy="1905000"/>
          </a:xfrm>
          <a:prstGeom prst="rect">
            <a:avLst/>
          </a:prstGeom>
          <a:noFill/>
        </p:spPr>
      </p:pic>
      <p:pic>
        <p:nvPicPr>
          <p:cNvPr id="1027" name="Picture 3" descr="C:\Users\aga\Desktop\kangurki\MA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429000"/>
            <a:ext cx="2794000" cy="1676400"/>
          </a:xfrm>
          <a:prstGeom prst="rect">
            <a:avLst/>
          </a:prstGeom>
          <a:noFill/>
        </p:spPr>
      </p:pic>
      <p:pic>
        <p:nvPicPr>
          <p:cNvPr id="1028" name="Picture 4" descr="C:\Users\aga\Desktop\kłopouszki\DAWI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200400"/>
            <a:ext cx="1600200" cy="2844799"/>
          </a:xfrm>
          <a:prstGeom prst="rect">
            <a:avLst/>
          </a:prstGeom>
          <a:noFill/>
        </p:spPr>
      </p:pic>
      <p:pic>
        <p:nvPicPr>
          <p:cNvPr id="1029" name="Picture 5" descr="C:\Users\aga\Desktop\kłopouszki\książeczke JAGO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875866" y="914400"/>
            <a:ext cx="2607733" cy="1466850"/>
          </a:xfrm>
          <a:prstGeom prst="rect">
            <a:avLst/>
          </a:prstGeom>
          <a:noFill/>
        </p:spPr>
      </p:pic>
      <p:pic>
        <p:nvPicPr>
          <p:cNvPr id="1030" name="Picture 6" descr="C:\Users\aga\Desktop\ubusie\bORYS KSIĄŻECZKA ZAME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3124200"/>
            <a:ext cx="2030730" cy="3048000"/>
          </a:xfrm>
          <a:prstGeom prst="rect">
            <a:avLst/>
          </a:prstGeom>
          <a:noFill/>
        </p:spPr>
      </p:pic>
      <p:pic>
        <p:nvPicPr>
          <p:cNvPr id="1031" name="Picture 7" descr="C:\Users\aga\Desktop\Króliczi\NIKO PREZENTACJA KSIĘŻECZK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733800" y="762000"/>
            <a:ext cx="1543050" cy="2057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362200" y="54864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Prezentacja książeczek  </a:t>
            </a:r>
          </a:p>
          <a:p>
            <a:pPr algn="ctr"/>
            <a:r>
              <a:rPr lang="pl-PL" b="1" dirty="0" smtClean="0"/>
              <a:t>„Bohatera Tygodnia”</a:t>
            </a:r>
            <a:endParaRPr lang="pl-PL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91200" y="24384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Kłapouszki</a:t>
            </a:r>
            <a:endParaRPr lang="pl-PL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27432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Kangurki</a:t>
            </a:r>
            <a:endParaRPr lang="pl-PL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77000" y="6248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Kubusie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0" y="28194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Króliczki</a:t>
            </a:r>
            <a:endParaRPr lang="pl-PL" sz="1400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924800" cy="685800"/>
          </a:xfrm>
        </p:spPr>
        <p:txBody>
          <a:bodyPr>
            <a:normAutofit/>
          </a:bodyPr>
          <a:lstStyle/>
          <a:p>
            <a:endParaRPr lang="pl-PL" sz="40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aga\Desktop\Króliczi\kącik maja 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3048000" cy="2286000"/>
          </a:xfrm>
          <a:prstGeom prst="rect">
            <a:avLst/>
          </a:prstGeom>
          <a:noFill/>
        </p:spPr>
      </p:pic>
      <p:pic>
        <p:nvPicPr>
          <p:cNvPr id="2052" name="Picture 4" descr="C:\Users\aga\Desktop\ubusie\nAOMI I JEJ WARTOŚC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599" y="1295400"/>
            <a:ext cx="1624585" cy="2438400"/>
          </a:xfrm>
          <a:prstGeom prst="rect">
            <a:avLst/>
          </a:prstGeom>
          <a:noFill/>
        </p:spPr>
      </p:pic>
      <p:pic>
        <p:nvPicPr>
          <p:cNvPr id="2053" name="Picture 5" descr="C:\Users\aga\Desktop\kangurki\Noemi opowiada książecz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657600"/>
            <a:ext cx="1691640" cy="2819400"/>
          </a:xfrm>
          <a:prstGeom prst="rect">
            <a:avLst/>
          </a:prstGeom>
          <a:noFill/>
        </p:spPr>
      </p:pic>
      <p:pic>
        <p:nvPicPr>
          <p:cNvPr id="2054" name="Picture 6" descr="C:\Users\aga\Desktop\kangurki\wOJTUŚ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28600" y="4114800"/>
            <a:ext cx="3175000" cy="1905000"/>
          </a:xfrm>
          <a:prstGeom prst="rect">
            <a:avLst/>
          </a:prstGeom>
          <a:noFill/>
        </p:spPr>
      </p:pic>
      <p:pic>
        <p:nvPicPr>
          <p:cNvPr id="2055" name="Picture 7" descr="C:\Users\aga\Desktop\kłopouszki\mAGDA I zUSIA PREZENTACJA KSIĄŻ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3962400"/>
            <a:ext cx="3285067" cy="1847850"/>
          </a:xfrm>
          <a:prstGeom prst="rect">
            <a:avLst/>
          </a:prstGeom>
          <a:noFill/>
        </p:spPr>
      </p:pic>
      <p:pic>
        <p:nvPicPr>
          <p:cNvPr id="2056" name="Picture 8" descr="C:\Users\aga\Desktop\kangurki\mAMA MATEUSZA TEATRZYK JAS I MAŁGOSI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733800" y="1676400"/>
            <a:ext cx="2717800" cy="16306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tx1"/>
                </a:solidFill>
              </a:rPr>
              <a:t>          </a:t>
            </a:r>
            <a:r>
              <a:rPr lang="pl-PL" sz="3300" b="1" dirty="0" smtClean="0">
                <a:solidFill>
                  <a:schemeClr val="tx1"/>
                </a:solidFill>
              </a:rPr>
              <a:t>Prezentacja  zabawek przyniesionych przez</a:t>
            </a:r>
            <a:br>
              <a:rPr lang="pl-PL" sz="3300" b="1" dirty="0" smtClean="0">
                <a:solidFill>
                  <a:schemeClr val="tx1"/>
                </a:solidFill>
              </a:rPr>
            </a:br>
            <a:r>
              <a:rPr lang="pl-PL" sz="3300" b="1" dirty="0" smtClean="0">
                <a:solidFill>
                  <a:schemeClr val="tx1"/>
                </a:solidFill>
              </a:rPr>
              <a:t> „Bohatera Tygodnia”</a:t>
            </a:r>
            <a:endParaRPr lang="pl-PL" sz="33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ULUBIONE ZABAWKI JAGOD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631686"/>
            <a:ext cx="2656731" cy="4723077"/>
          </a:xfrm>
        </p:spPr>
      </p:pic>
      <p:pic>
        <p:nvPicPr>
          <p:cNvPr id="6" name="Content Placeholder 5" descr="benjamin kącik zabawk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91000" y="2286000"/>
            <a:ext cx="4038600" cy="3028950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/>
              <a:t>Zabawy ruchowe  z </a:t>
            </a:r>
          </a:p>
          <a:p>
            <a:pPr algn="ctr"/>
            <a:r>
              <a:rPr lang="pl-PL" sz="4000" b="1" dirty="0" smtClean="0"/>
              <a:t>„Bohaterem Tygodnia”</a:t>
            </a:r>
            <a:endParaRPr lang="pl-PL" sz="4000" b="1" dirty="0"/>
          </a:p>
        </p:txBody>
      </p:sp>
      <p:pic>
        <p:nvPicPr>
          <p:cNvPr id="3074" name="Picture 2" descr="C:\Users\aga\Desktop\kangurki\ZAJĘCOA Z SHERBORNE Z BABCIĄ ANTOS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54000" y="1828800"/>
            <a:ext cx="2667000" cy="1600200"/>
          </a:xfrm>
          <a:prstGeom prst="rect">
            <a:avLst/>
          </a:prstGeom>
          <a:noFill/>
        </p:spPr>
      </p:pic>
      <p:pic>
        <p:nvPicPr>
          <p:cNvPr id="3075" name="Picture 3" descr="C:\Users\aga\Desktop\kłopouszki\MAMA PIOTRA KOLEKCJA POCIĄG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399" y="1905000"/>
            <a:ext cx="3115733" cy="1752600"/>
          </a:xfrm>
          <a:prstGeom prst="rect">
            <a:avLst/>
          </a:prstGeom>
          <a:noFill/>
        </p:spPr>
      </p:pic>
      <p:pic>
        <p:nvPicPr>
          <p:cNvPr id="3076" name="Picture 4" descr="C:\Users\aga\Desktop\kłopouszki\ZABAWY PIOTRUŚ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467" y="4038600"/>
            <a:ext cx="2709333" cy="1524000"/>
          </a:xfrm>
          <a:prstGeom prst="rect">
            <a:avLst/>
          </a:prstGeom>
          <a:noFill/>
        </p:spPr>
      </p:pic>
      <p:pic>
        <p:nvPicPr>
          <p:cNvPr id="3077" name="Picture 5" descr="C:\Users\aga\Desktop\Króliczi\ZAB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962400"/>
            <a:ext cx="2816397" cy="1876425"/>
          </a:xfrm>
          <a:prstGeom prst="rect">
            <a:avLst/>
          </a:prstGeom>
          <a:noFill/>
        </p:spPr>
      </p:pic>
      <p:pic>
        <p:nvPicPr>
          <p:cNvPr id="3078" name="Picture 6" descr="C:\Users\aga\Desktop\Króliczi\ZABAWY Z MAMĄ MARTYNKI I BOHATERE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1828800"/>
            <a:ext cx="1900238" cy="2852139"/>
          </a:xfrm>
          <a:prstGeom prst="rect">
            <a:avLst/>
          </a:prstGeom>
          <a:noFill/>
        </p:spPr>
      </p:pic>
      <p:pic>
        <p:nvPicPr>
          <p:cNvPr id="2050" name="Picture 2" descr="C:\Users\aga\Desktop\kłopouszki\ZABAWY Z BOHATEREM BARTU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217332" y="4953001"/>
            <a:ext cx="2573867" cy="144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31368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 </a:t>
            </a:r>
            <a:r>
              <a:rPr lang="pl-PL" sz="4400" b="1" dirty="0" smtClean="0">
                <a:solidFill>
                  <a:schemeClr val="tx1"/>
                </a:solidFill>
              </a:rPr>
              <a:t>Wycieczki zrealizowane w ramach projektu </a:t>
            </a:r>
            <a:endParaRPr lang="pl-PL" sz="44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UMWY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371600"/>
            <a:ext cx="2971800" cy="1979962"/>
          </a:xfrm>
        </p:spPr>
      </p:pic>
      <p:pic>
        <p:nvPicPr>
          <p:cNvPr id="6" name="Content Placeholder 5" descr="WYCIECZKA UM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04800" y="3810000"/>
            <a:ext cx="2895600" cy="1929193"/>
          </a:xfrm>
        </p:spPr>
      </p:pic>
      <p:pic>
        <p:nvPicPr>
          <p:cNvPr id="4098" name="Picture 2" descr="C:\Users\aga\Desktop\Króliczi\WYCIECZKA UM KEV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638800" y="1524000"/>
            <a:ext cx="2591610" cy="3886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81400" y="2819400"/>
            <a:ext cx="152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Wycieczka do Urzędu Miasta Rybnika</a:t>
            </a:r>
          </a:p>
          <a:p>
            <a:r>
              <a:rPr lang="pl-PL" dirty="0" smtClean="0"/>
              <a:t>- spotkanie  z panem prezydentem</a:t>
            </a:r>
            <a:endParaRPr lang="pl-PL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5867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Gr. Króliczki </a:t>
            </a:r>
            <a:endParaRPr lang="pl-PL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302</TotalTime>
  <Words>629</Words>
  <Application>Microsoft Office PowerPoint</Application>
  <PresentationFormat>On-screen Show (4:3)</PresentationFormat>
  <Paragraphs>147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Flow</vt:lpstr>
      <vt:lpstr>„BOHATER TYGODNIA”  podsumowanie realizacji projektu  2016/17r.  Przedszkole nr 41 w Rybniku </vt:lpstr>
      <vt:lpstr> Czym był projekt Bohatera Tygodnia i jakie miał cele </vt:lpstr>
      <vt:lpstr> Kąciki „Bohatera Tygodnia” </vt:lpstr>
      <vt:lpstr>Prezentacja kącików, książeczek cd.</vt:lpstr>
      <vt:lpstr>Slide 5</vt:lpstr>
      <vt:lpstr>Slide 6</vt:lpstr>
      <vt:lpstr>          Prezentacja  zabawek przyniesionych przez  „Bohatera Tygodnia”</vt:lpstr>
      <vt:lpstr>Slide 8</vt:lpstr>
      <vt:lpstr> Wycieczki zrealizowane w ramach projektu </vt:lpstr>
      <vt:lpstr>Slide 10</vt:lpstr>
      <vt:lpstr>Slide 11</vt:lpstr>
      <vt:lpstr>Slide 12</vt:lpstr>
      <vt:lpstr>Slide 13</vt:lpstr>
      <vt:lpstr> Popularyzacja czytelnictwa i wartości   - rodzice dzieciom </vt:lpstr>
      <vt:lpstr>Teatrzyki oraz bajki   zajęcia przygotowane przez rodziców </vt:lpstr>
      <vt:lpstr>Kuchcikowo – czyli pieczemy razem z rodzicem „Bohatera Tygodnia”</vt:lpstr>
      <vt:lpstr>Slide 17</vt:lpstr>
      <vt:lpstr>Slide 18</vt:lpstr>
      <vt:lpstr>Zabawy plastyczne z rodzicami</vt:lpstr>
      <vt:lpstr>Slide 20</vt:lpstr>
      <vt:lpstr>Sport i zdrowie </vt:lpstr>
      <vt:lpstr>Slide 22</vt:lpstr>
      <vt:lpstr>Slide 23</vt:lpstr>
      <vt:lpstr>Prezentacja zawodów oraz zainteresowań rodziców 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Dziękujemy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„BOHATER TYGODNIA”  podsumowanie realizacji projektu  2016/17r.  Przedszkole nr 41 w Rybniku</dc:title>
  <dc:creator>aga chudzik</dc:creator>
  <cp:lastModifiedBy>aga chudzik</cp:lastModifiedBy>
  <cp:revision>43</cp:revision>
  <dcterms:created xsi:type="dcterms:W3CDTF">2006-08-16T00:00:00Z</dcterms:created>
  <dcterms:modified xsi:type="dcterms:W3CDTF">2017-08-23T13:37:12Z</dcterms:modified>
</cp:coreProperties>
</file>